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sldIdLst>
    <p:sldId id="256" r:id="rId5"/>
    <p:sldId id="257" r:id="rId6"/>
    <p:sldId id="258" r:id="rId7"/>
    <p:sldId id="260" r:id="rId8"/>
    <p:sldId id="286" r:id="rId9"/>
    <p:sldId id="273" r:id="rId10"/>
    <p:sldId id="274" r:id="rId11"/>
    <p:sldId id="275" r:id="rId12"/>
    <p:sldId id="276" r:id="rId13"/>
    <p:sldId id="267" r:id="rId14"/>
    <p:sldId id="268" r:id="rId15"/>
    <p:sldId id="277" r:id="rId16"/>
    <p:sldId id="270" r:id="rId17"/>
    <p:sldId id="271" r:id="rId18"/>
    <p:sldId id="278" r:id="rId19"/>
    <p:sldId id="279" r:id="rId20"/>
    <p:sldId id="280" r:id="rId21"/>
    <p:sldId id="281" r:id="rId22"/>
    <p:sldId id="282" r:id="rId23"/>
    <p:sldId id="284" r:id="rId24"/>
    <p:sldId id="287" r:id="rId25"/>
    <p:sldId id="285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0CCF08F-DBA9-2FB2-1FC0-6B8FCF1CC640}" name="De Moraes, Eduarda" initials="ED" userId="S::Eduarda.Moraes2@br.experian.com::61f7e03c-c1c5-41eb-b788-8e4c479d728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685"/>
    <a:srgbClr val="FF3A95"/>
    <a:srgbClr val="4D4C4C"/>
    <a:srgbClr val="7B00BE"/>
    <a:srgbClr val="464343"/>
    <a:srgbClr val="0095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52" autoAdjust="0"/>
    <p:restoredTop sz="93469"/>
  </p:normalViewPr>
  <p:slideViewPr>
    <p:cSldViewPr snapToGrid="0">
      <p:cViewPr>
        <p:scale>
          <a:sx n="160" d="100"/>
          <a:sy n="160" d="100"/>
        </p:scale>
        <p:origin x="-7248" y="-1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ppe Cecchetti, Maria" userId="S::maria.pcecchetti@experian.com::b18c20aa-bec4-4f82-9ec0-673a5ce7c6f1" providerId="AD" clId="Web-{C5967254-1D33-A7A9-5144-663DFABF4B63}"/>
    <pc:docChg chg="modSld">
      <pc:chgData name="Peppe Cecchetti, Maria" userId="S::maria.pcecchetti@experian.com::b18c20aa-bec4-4f82-9ec0-673a5ce7c6f1" providerId="AD" clId="Web-{C5967254-1D33-A7A9-5144-663DFABF4B63}" dt="2025-10-08T17:14:39.238" v="28" actId="20577"/>
      <pc:docMkLst>
        <pc:docMk/>
      </pc:docMkLst>
      <pc:sldChg chg="modSp">
        <pc:chgData name="Peppe Cecchetti, Maria" userId="S::maria.pcecchetti@experian.com::b18c20aa-bec4-4f82-9ec0-673a5ce7c6f1" providerId="AD" clId="Web-{C5967254-1D33-A7A9-5144-663DFABF4B63}" dt="2025-10-08T17:14:39.238" v="28" actId="20577"/>
        <pc:sldMkLst>
          <pc:docMk/>
          <pc:sldMk cId="3839559625" sldId="256"/>
        </pc:sldMkLst>
        <pc:spChg chg="mod">
          <ac:chgData name="Peppe Cecchetti, Maria" userId="S::maria.pcecchetti@experian.com::b18c20aa-bec4-4f82-9ec0-673a5ce7c6f1" providerId="AD" clId="Web-{C5967254-1D33-A7A9-5144-663DFABF4B63}" dt="2025-10-08T17:14:39.238" v="28" actId="20577"/>
          <ac:spMkLst>
            <pc:docMk/>
            <pc:sldMk cId="3839559625" sldId="256"/>
            <ac:spMk id="5" creationId="{99F645C2-6F8B-CF5E-E8B0-EC283D11496F}"/>
          </ac:spMkLst>
        </pc:spChg>
      </pc:sldChg>
    </pc:docChg>
  </pc:docChgLst>
  <pc:docChgLst>
    <pc:chgData name="Peppe Cecchetti, Maria" userId="b18c20aa-bec4-4f82-9ec0-673a5ce7c6f1" providerId="ADAL" clId="{88A8DBE8-6B52-5AEA-84AA-49DD2A7255F4}"/>
    <pc:docChg chg="undo custSel modSld">
      <pc:chgData name="Peppe Cecchetti, Maria" userId="b18c20aa-bec4-4f82-9ec0-673a5ce7c6f1" providerId="ADAL" clId="{88A8DBE8-6B52-5AEA-84AA-49DD2A7255F4}" dt="2025-10-14T18:14:16.061" v="1274" actId="20577"/>
      <pc:docMkLst>
        <pc:docMk/>
      </pc:docMkLst>
      <pc:sldChg chg="modSp mod">
        <pc:chgData name="Peppe Cecchetti, Maria" userId="b18c20aa-bec4-4f82-9ec0-673a5ce7c6f1" providerId="ADAL" clId="{88A8DBE8-6B52-5AEA-84AA-49DD2A7255F4}" dt="2025-10-10T18:23:12.750" v="13" actId="20577"/>
        <pc:sldMkLst>
          <pc:docMk/>
          <pc:sldMk cId="4201017656" sldId="257"/>
        </pc:sldMkLst>
        <pc:spChg chg="mod">
          <ac:chgData name="Peppe Cecchetti, Maria" userId="b18c20aa-bec4-4f82-9ec0-673a5ce7c6f1" providerId="ADAL" clId="{88A8DBE8-6B52-5AEA-84AA-49DD2A7255F4}" dt="2025-10-10T18:23:12.750" v="13" actId="20577"/>
          <ac:spMkLst>
            <pc:docMk/>
            <pc:sldMk cId="4201017656" sldId="257"/>
            <ac:spMk id="2" creationId="{D7427E93-2618-8DFB-B5BC-15957E069BCD}"/>
          </ac:spMkLst>
        </pc:spChg>
      </pc:sldChg>
      <pc:sldChg chg="addSp delSp modSp mod">
        <pc:chgData name="Peppe Cecchetti, Maria" userId="b18c20aa-bec4-4f82-9ec0-673a5ce7c6f1" providerId="ADAL" clId="{88A8DBE8-6B52-5AEA-84AA-49DD2A7255F4}" dt="2025-10-14T12:20:47.791" v="1210" actId="1037"/>
        <pc:sldMkLst>
          <pc:docMk/>
          <pc:sldMk cId="1767170137" sldId="260"/>
        </pc:sldMkLst>
        <pc:spChg chg="mod">
          <ac:chgData name="Peppe Cecchetti, Maria" userId="b18c20aa-bec4-4f82-9ec0-673a5ce7c6f1" providerId="ADAL" clId="{88A8DBE8-6B52-5AEA-84AA-49DD2A7255F4}" dt="2025-10-10T18:26:51.713" v="66" actId="20577"/>
          <ac:spMkLst>
            <pc:docMk/>
            <pc:sldMk cId="1767170137" sldId="260"/>
            <ac:spMk id="4" creationId="{5D87226E-7037-01BF-C7C8-5CFAF75A93AA}"/>
          </ac:spMkLst>
        </pc:spChg>
        <pc:spChg chg="mod">
          <ac:chgData name="Peppe Cecchetti, Maria" userId="b18c20aa-bec4-4f82-9ec0-673a5ce7c6f1" providerId="ADAL" clId="{88A8DBE8-6B52-5AEA-84AA-49DD2A7255F4}" dt="2025-10-10T18:26:44" v="60" actId="20577"/>
          <ac:spMkLst>
            <pc:docMk/>
            <pc:sldMk cId="1767170137" sldId="260"/>
            <ac:spMk id="6" creationId="{5F8BA3D1-7495-E91F-558A-85791B725718}"/>
          </ac:spMkLst>
        </pc:spChg>
        <pc:spChg chg="add mod">
          <ac:chgData name="Peppe Cecchetti, Maria" userId="b18c20aa-bec4-4f82-9ec0-673a5ce7c6f1" providerId="ADAL" clId="{88A8DBE8-6B52-5AEA-84AA-49DD2A7255F4}" dt="2025-10-10T18:23:25.383" v="15"/>
          <ac:spMkLst>
            <pc:docMk/>
            <pc:sldMk cId="1767170137" sldId="260"/>
            <ac:spMk id="7" creationId="{FB3DA8B8-3841-E86C-0DEF-784B39C1EF56}"/>
          </ac:spMkLst>
        </pc:spChg>
        <pc:spChg chg="mod">
          <ac:chgData name="Peppe Cecchetti, Maria" userId="b18c20aa-bec4-4f82-9ec0-673a5ce7c6f1" providerId="ADAL" clId="{88A8DBE8-6B52-5AEA-84AA-49DD2A7255F4}" dt="2025-10-10T18:27:36.874" v="94" actId="20577"/>
          <ac:spMkLst>
            <pc:docMk/>
            <pc:sldMk cId="1767170137" sldId="260"/>
            <ac:spMk id="9" creationId="{E5354324-76B0-9564-4EED-512EA347DB40}"/>
          </ac:spMkLst>
        </pc:spChg>
        <pc:spChg chg="mod">
          <ac:chgData name="Peppe Cecchetti, Maria" userId="b18c20aa-bec4-4f82-9ec0-673a5ce7c6f1" providerId="ADAL" clId="{88A8DBE8-6B52-5AEA-84AA-49DD2A7255F4}" dt="2025-10-10T18:27:46.841" v="102" actId="20577"/>
          <ac:spMkLst>
            <pc:docMk/>
            <pc:sldMk cId="1767170137" sldId="260"/>
            <ac:spMk id="11" creationId="{76E3D5C8-76E0-BA77-7BD9-5ACBB9CF25BB}"/>
          </ac:spMkLst>
        </pc:spChg>
        <pc:spChg chg="mod">
          <ac:chgData name="Peppe Cecchetti, Maria" userId="b18c20aa-bec4-4f82-9ec0-673a5ce7c6f1" providerId="ADAL" clId="{88A8DBE8-6B52-5AEA-84AA-49DD2A7255F4}" dt="2025-10-10T18:27:03.238" v="74" actId="20577"/>
          <ac:spMkLst>
            <pc:docMk/>
            <pc:sldMk cId="1767170137" sldId="260"/>
            <ac:spMk id="15" creationId="{5568DB2B-ED16-37D8-1680-5A900F1D07D8}"/>
          </ac:spMkLst>
        </pc:spChg>
        <pc:spChg chg="mod">
          <ac:chgData name="Peppe Cecchetti, Maria" userId="b18c20aa-bec4-4f82-9ec0-673a5ce7c6f1" providerId="ADAL" clId="{88A8DBE8-6B52-5AEA-84AA-49DD2A7255F4}" dt="2025-10-10T18:27:56.756" v="112" actId="20577"/>
          <ac:spMkLst>
            <pc:docMk/>
            <pc:sldMk cId="1767170137" sldId="260"/>
            <ac:spMk id="17" creationId="{FCEB6DF3-23C9-91F1-6E0A-38146D906F2D}"/>
          </ac:spMkLst>
        </pc:spChg>
        <pc:spChg chg="mod">
          <ac:chgData name="Peppe Cecchetti, Maria" userId="b18c20aa-bec4-4f82-9ec0-673a5ce7c6f1" providerId="ADAL" clId="{88A8DBE8-6B52-5AEA-84AA-49DD2A7255F4}" dt="2025-10-10T18:28:06.688" v="116" actId="20577"/>
          <ac:spMkLst>
            <pc:docMk/>
            <pc:sldMk cId="1767170137" sldId="260"/>
            <ac:spMk id="19" creationId="{12BC2577-0339-B86D-81EE-19702F5A874E}"/>
          </ac:spMkLst>
        </pc:spChg>
        <pc:spChg chg="mod">
          <ac:chgData name="Peppe Cecchetti, Maria" userId="b18c20aa-bec4-4f82-9ec0-673a5ce7c6f1" providerId="ADAL" clId="{88A8DBE8-6B52-5AEA-84AA-49DD2A7255F4}" dt="2025-10-10T18:27:12.855" v="76" actId="20577"/>
          <ac:spMkLst>
            <pc:docMk/>
            <pc:sldMk cId="1767170137" sldId="260"/>
            <ac:spMk id="21" creationId="{23EB46EE-6854-63B3-374F-4488CB663A04}"/>
          </ac:spMkLst>
        </pc:spChg>
        <pc:spChg chg="mod">
          <ac:chgData name="Peppe Cecchetti, Maria" userId="b18c20aa-bec4-4f82-9ec0-673a5ce7c6f1" providerId="ADAL" clId="{88A8DBE8-6B52-5AEA-84AA-49DD2A7255F4}" dt="2025-10-10T18:27:21.668" v="84" actId="20577"/>
          <ac:spMkLst>
            <pc:docMk/>
            <pc:sldMk cId="1767170137" sldId="260"/>
            <ac:spMk id="23" creationId="{880023E6-D627-92B3-FA5E-1CBDE36D8097}"/>
          </ac:spMkLst>
        </pc:spChg>
        <pc:spChg chg="mod">
          <ac:chgData name="Peppe Cecchetti, Maria" userId="b18c20aa-bec4-4f82-9ec0-673a5ce7c6f1" providerId="ADAL" clId="{88A8DBE8-6B52-5AEA-84AA-49DD2A7255F4}" dt="2025-10-10T18:29:20.928" v="141" actId="20577"/>
          <ac:spMkLst>
            <pc:docMk/>
            <pc:sldMk cId="1767170137" sldId="260"/>
            <ac:spMk id="32" creationId="{461C812B-2E62-5DDC-8D24-B9D73E888C4A}"/>
          </ac:spMkLst>
        </pc:spChg>
        <pc:picChg chg="mod">
          <ac:chgData name="Peppe Cecchetti, Maria" userId="b18c20aa-bec4-4f82-9ec0-673a5ce7c6f1" providerId="ADAL" clId="{88A8DBE8-6B52-5AEA-84AA-49DD2A7255F4}" dt="2025-10-14T12:20:47.791" v="1210" actId="1037"/>
          <ac:picMkLst>
            <pc:docMk/>
            <pc:sldMk cId="1767170137" sldId="260"/>
            <ac:picMk id="24" creationId="{231EF2C5-F306-6A48-A92C-6F19585E8E08}"/>
          </ac:picMkLst>
        </pc:picChg>
      </pc:sldChg>
      <pc:sldChg chg="addSp delSp modSp mod">
        <pc:chgData name="Peppe Cecchetti, Maria" userId="b18c20aa-bec4-4f82-9ec0-673a5ce7c6f1" providerId="ADAL" clId="{88A8DBE8-6B52-5AEA-84AA-49DD2A7255F4}" dt="2025-10-10T18:51:07.977" v="682" actId="20577"/>
        <pc:sldMkLst>
          <pc:docMk/>
          <pc:sldMk cId="1371358213" sldId="268"/>
        </pc:sldMkLst>
        <pc:spChg chg="add mod">
          <ac:chgData name="Peppe Cecchetti, Maria" userId="b18c20aa-bec4-4f82-9ec0-673a5ce7c6f1" providerId="ADAL" clId="{88A8DBE8-6B52-5AEA-84AA-49DD2A7255F4}" dt="2025-10-10T18:23:48.651" v="20"/>
          <ac:spMkLst>
            <pc:docMk/>
            <pc:sldMk cId="1371358213" sldId="268"/>
            <ac:spMk id="12" creationId="{DD35D953-F0C7-F796-6085-6BEA848DB7CE}"/>
          </ac:spMkLst>
        </pc:spChg>
        <pc:spChg chg="mod">
          <ac:chgData name="Peppe Cecchetti, Maria" userId="b18c20aa-bec4-4f82-9ec0-673a5ce7c6f1" providerId="ADAL" clId="{88A8DBE8-6B52-5AEA-84AA-49DD2A7255F4}" dt="2025-10-10T18:51:07.977" v="682" actId="20577"/>
          <ac:spMkLst>
            <pc:docMk/>
            <pc:sldMk cId="1371358213" sldId="268"/>
            <ac:spMk id="18" creationId="{EAF27F0C-116D-3ADC-B237-F286EC43E4A6}"/>
          </ac:spMkLst>
        </pc:spChg>
      </pc:sldChg>
      <pc:sldChg chg="addSp delSp modSp mod">
        <pc:chgData name="Peppe Cecchetti, Maria" userId="b18c20aa-bec4-4f82-9ec0-673a5ce7c6f1" providerId="ADAL" clId="{88A8DBE8-6B52-5AEA-84AA-49DD2A7255F4}" dt="2025-10-10T18:52:46.534" v="704" actId="1076"/>
        <pc:sldMkLst>
          <pc:docMk/>
          <pc:sldMk cId="2754671266" sldId="270"/>
        </pc:sldMkLst>
        <pc:spChg chg="mod">
          <ac:chgData name="Peppe Cecchetti, Maria" userId="b18c20aa-bec4-4f82-9ec0-673a5ce7c6f1" providerId="ADAL" clId="{88A8DBE8-6B52-5AEA-84AA-49DD2A7255F4}" dt="2025-10-10T18:52:42.351" v="702" actId="20577"/>
          <ac:spMkLst>
            <pc:docMk/>
            <pc:sldMk cId="2754671266" sldId="270"/>
            <ac:spMk id="22" creationId="{0C06A8FF-5F84-9F36-CE15-36B241A81D8E}"/>
          </ac:spMkLst>
        </pc:spChg>
        <pc:spChg chg="mod">
          <ac:chgData name="Peppe Cecchetti, Maria" userId="b18c20aa-bec4-4f82-9ec0-673a5ce7c6f1" providerId="ADAL" clId="{88A8DBE8-6B52-5AEA-84AA-49DD2A7255F4}" dt="2025-10-10T18:51:14.605" v="690" actId="20577"/>
          <ac:spMkLst>
            <pc:docMk/>
            <pc:sldMk cId="2754671266" sldId="270"/>
            <ac:spMk id="85" creationId="{BA34ACFD-01C4-BEB8-E459-9D2FC7968E02}"/>
          </ac:spMkLst>
        </pc:spChg>
        <pc:spChg chg="add mod">
          <ac:chgData name="Peppe Cecchetti, Maria" userId="b18c20aa-bec4-4f82-9ec0-673a5ce7c6f1" providerId="ADAL" clId="{88A8DBE8-6B52-5AEA-84AA-49DD2A7255F4}" dt="2025-10-10T18:24:57.581" v="46"/>
          <ac:spMkLst>
            <pc:docMk/>
            <pc:sldMk cId="2754671266" sldId="270"/>
            <ac:spMk id="86" creationId="{6F61D1F5-E97C-FF94-7004-EDFFD7B3A9E8}"/>
          </ac:spMkLst>
        </pc:spChg>
        <pc:picChg chg="mod">
          <ac:chgData name="Peppe Cecchetti, Maria" userId="b18c20aa-bec4-4f82-9ec0-673a5ce7c6f1" providerId="ADAL" clId="{88A8DBE8-6B52-5AEA-84AA-49DD2A7255F4}" dt="2025-10-10T18:52:46.534" v="704" actId="1076"/>
          <ac:picMkLst>
            <pc:docMk/>
            <pc:sldMk cId="2754671266" sldId="270"/>
            <ac:picMk id="2" creationId="{4DA618A6-D5B7-12E0-37B3-500D46BC65E9}"/>
          </ac:picMkLst>
        </pc:picChg>
      </pc:sldChg>
      <pc:sldChg chg="addSp delSp modSp mod">
        <pc:chgData name="Peppe Cecchetti, Maria" userId="b18c20aa-bec4-4f82-9ec0-673a5ce7c6f1" providerId="ADAL" clId="{88A8DBE8-6B52-5AEA-84AA-49DD2A7255F4}" dt="2025-10-10T18:55:38.582" v="743" actId="20577"/>
        <pc:sldMkLst>
          <pc:docMk/>
          <pc:sldMk cId="1275535336" sldId="271"/>
        </pc:sldMkLst>
        <pc:spChg chg="mod">
          <ac:chgData name="Peppe Cecchetti, Maria" userId="b18c20aa-bec4-4f82-9ec0-673a5ce7c6f1" providerId="ADAL" clId="{88A8DBE8-6B52-5AEA-84AA-49DD2A7255F4}" dt="2025-10-10T18:55:27.463" v="729" actId="20577"/>
          <ac:spMkLst>
            <pc:docMk/>
            <pc:sldMk cId="1275535336" sldId="271"/>
            <ac:spMk id="5" creationId="{469AE556-5222-556E-C028-2775E23FDCA9}"/>
          </ac:spMkLst>
        </pc:spChg>
        <pc:spChg chg="mod">
          <ac:chgData name="Peppe Cecchetti, Maria" userId="b18c20aa-bec4-4f82-9ec0-673a5ce7c6f1" providerId="ADAL" clId="{88A8DBE8-6B52-5AEA-84AA-49DD2A7255F4}" dt="2025-10-10T18:54:35.679" v="712" actId="20577"/>
          <ac:spMkLst>
            <pc:docMk/>
            <pc:sldMk cId="1275535336" sldId="271"/>
            <ac:spMk id="11" creationId="{429D5E5C-2FB5-4BD4-7024-DD569FFDC676}"/>
          </ac:spMkLst>
        </pc:spChg>
        <pc:spChg chg="mod">
          <ac:chgData name="Peppe Cecchetti, Maria" userId="b18c20aa-bec4-4f82-9ec0-673a5ce7c6f1" providerId="ADAL" clId="{88A8DBE8-6B52-5AEA-84AA-49DD2A7255F4}" dt="2025-10-10T18:55:00.427" v="718" actId="20577"/>
          <ac:spMkLst>
            <pc:docMk/>
            <pc:sldMk cId="1275535336" sldId="271"/>
            <ac:spMk id="12" creationId="{0A3043BD-2E14-9BAF-3A83-AC5457621AD5}"/>
          </ac:spMkLst>
        </pc:spChg>
        <pc:spChg chg="add mod">
          <ac:chgData name="Peppe Cecchetti, Maria" userId="b18c20aa-bec4-4f82-9ec0-673a5ce7c6f1" providerId="ADAL" clId="{88A8DBE8-6B52-5AEA-84AA-49DD2A7255F4}" dt="2025-10-10T18:25:03.700" v="48"/>
          <ac:spMkLst>
            <pc:docMk/>
            <pc:sldMk cId="1275535336" sldId="271"/>
            <ac:spMk id="17" creationId="{964BBBD0-7F7D-0DED-6D16-1F0FC7AC78E6}"/>
          </ac:spMkLst>
        </pc:spChg>
        <pc:spChg chg="mod">
          <ac:chgData name="Peppe Cecchetti, Maria" userId="b18c20aa-bec4-4f82-9ec0-673a5ce7c6f1" providerId="ADAL" clId="{88A8DBE8-6B52-5AEA-84AA-49DD2A7255F4}" dt="2025-10-10T18:55:21.612" v="725" actId="20577"/>
          <ac:spMkLst>
            <pc:docMk/>
            <pc:sldMk cId="1275535336" sldId="271"/>
            <ac:spMk id="18" creationId="{DF786E3E-472B-51E9-FEB4-C1312A776F24}"/>
          </ac:spMkLst>
        </pc:spChg>
        <pc:spChg chg="mod">
          <ac:chgData name="Peppe Cecchetti, Maria" userId="b18c20aa-bec4-4f82-9ec0-673a5ce7c6f1" providerId="ADAL" clId="{88A8DBE8-6B52-5AEA-84AA-49DD2A7255F4}" dt="2025-10-10T18:55:33.048" v="735" actId="20577"/>
          <ac:spMkLst>
            <pc:docMk/>
            <pc:sldMk cId="1275535336" sldId="271"/>
            <ac:spMk id="20" creationId="{5957F4B5-2D00-FF5B-3B32-2E2BD5EA96B2}"/>
          </ac:spMkLst>
        </pc:spChg>
        <pc:spChg chg="mod">
          <ac:chgData name="Peppe Cecchetti, Maria" userId="b18c20aa-bec4-4f82-9ec0-673a5ce7c6f1" providerId="ADAL" clId="{88A8DBE8-6B52-5AEA-84AA-49DD2A7255F4}" dt="2025-10-10T18:55:38.582" v="743" actId="20577"/>
          <ac:spMkLst>
            <pc:docMk/>
            <pc:sldMk cId="1275535336" sldId="271"/>
            <ac:spMk id="22" creationId="{28858ADA-5DF0-1D28-2DB7-BC23829F4693}"/>
          </ac:spMkLst>
        </pc:spChg>
      </pc:sldChg>
      <pc:sldChg chg="modSp mod">
        <pc:chgData name="Peppe Cecchetti, Maria" userId="b18c20aa-bec4-4f82-9ec0-673a5ce7c6f1" providerId="ADAL" clId="{88A8DBE8-6B52-5AEA-84AA-49DD2A7255F4}" dt="2025-10-10T18:39:48.515" v="291" actId="20577"/>
        <pc:sldMkLst>
          <pc:docMk/>
          <pc:sldMk cId="2452626576" sldId="273"/>
        </pc:sldMkLst>
        <pc:spChg chg="mod">
          <ac:chgData name="Peppe Cecchetti, Maria" userId="b18c20aa-bec4-4f82-9ec0-673a5ce7c6f1" providerId="ADAL" clId="{88A8DBE8-6B52-5AEA-84AA-49DD2A7255F4}" dt="2025-10-10T18:34:39.506" v="149" actId="20577"/>
          <ac:spMkLst>
            <pc:docMk/>
            <pc:sldMk cId="2452626576" sldId="273"/>
            <ac:spMk id="12" creationId="{29DE4CB6-78DC-F0FA-2810-AAF17411FE6D}"/>
          </ac:spMkLst>
        </pc:spChg>
        <pc:spChg chg="mod">
          <ac:chgData name="Peppe Cecchetti, Maria" userId="b18c20aa-bec4-4f82-9ec0-673a5ce7c6f1" providerId="ADAL" clId="{88A8DBE8-6B52-5AEA-84AA-49DD2A7255F4}" dt="2025-10-10T18:34:50.076" v="157" actId="20577"/>
          <ac:spMkLst>
            <pc:docMk/>
            <pc:sldMk cId="2452626576" sldId="273"/>
            <ac:spMk id="20" creationId="{49434AA2-C852-023A-383D-930A04F8A3FD}"/>
          </ac:spMkLst>
        </pc:spChg>
        <pc:spChg chg="mod">
          <ac:chgData name="Peppe Cecchetti, Maria" userId="b18c20aa-bec4-4f82-9ec0-673a5ce7c6f1" providerId="ADAL" clId="{88A8DBE8-6B52-5AEA-84AA-49DD2A7255F4}" dt="2025-10-10T18:35:03.680" v="161" actId="20577"/>
          <ac:spMkLst>
            <pc:docMk/>
            <pc:sldMk cId="2452626576" sldId="273"/>
            <ac:spMk id="21" creationId="{E6B91EB5-96BC-3D8B-7972-F373DA187FD5}"/>
          </ac:spMkLst>
        </pc:spChg>
        <pc:spChg chg="mod">
          <ac:chgData name="Peppe Cecchetti, Maria" userId="b18c20aa-bec4-4f82-9ec0-673a5ce7c6f1" providerId="ADAL" clId="{88A8DBE8-6B52-5AEA-84AA-49DD2A7255F4}" dt="2025-10-10T18:35:11.296" v="165" actId="20577"/>
          <ac:spMkLst>
            <pc:docMk/>
            <pc:sldMk cId="2452626576" sldId="273"/>
            <ac:spMk id="22" creationId="{0338DFB6-417A-36B0-04BD-661F303DA0BD}"/>
          </ac:spMkLst>
        </pc:spChg>
        <pc:spChg chg="mod">
          <ac:chgData name="Peppe Cecchetti, Maria" userId="b18c20aa-bec4-4f82-9ec0-673a5ce7c6f1" providerId="ADAL" clId="{88A8DBE8-6B52-5AEA-84AA-49DD2A7255F4}" dt="2025-10-10T18:35:22.556" v="169" actId="20577"/>
          <ac:spMkLst>
            <pc:docMk/>
            <pc:sldMk cId="2452626576" sldId="273"/>
            <ac:spMk id="23" creationId="{B4D7B91B-D858-442E-3FF2-740D9A7AA4F0}"/>
          </ac:spMkLst>
        </pc:spChg>
        <pc:spChg chg="mod">
          <ac:chgData name="Peppe Cecchetti, Maria" userId="b18c20aa-bec4-4f82-9ec0-673a5ce7c6f1" providerId="ADAL" clId="{88A8DBE8-6B52-5AEA-84AA-49DD2A7255F4}" dt="2025-10-10T18:35:36.565" v="177" actId="20577"/>
          <ac:spMkLst>
            <pc:docMk/>
            <pc:sldMk cId="2452626576" sldId="273"/>
            <ac:spMk id="24" creationId="{2E443792-BD1A-89C5-56B7-FF49F515E757}"/>
          </ac:spMkLst>
        </pc:spChg>
        <pc:spChg chg="mod">
          <ac:chgData name="Peppe Cecchetti, Maria" userId="b18c20aa-bec4-4f82-9ec0-673a5ce7c6f1" providerId="ADAL" clId="{88A8DBE8-6B52-5AEA-84AA-49DD2A7255F4}" dt="2025-10-10T18:36:22.043" v="196" actId="20577"/>
          <ac:spMkLst>
            <pc:docMk/>
            <pc:sldMk cId="2452626576" sldId="273"/>
            <ac:spMk id="29" creationId="{15D91728-F0F8-C6B6-66F5-9CD6BA45592E}"/>
          </ac:spMkLst>
        </pc:spChg>
        <pc:spChg chg="mod">
          <ac:chgData name="Peppe Cecchetti, Maria" userId="b18c20aa-bec4-4f82-9ec0-673a5ce7c6f1" providerId="ADAL" clId="{88A8DBE8-6B52-5AEA-84AA-49DD2A7255F4}" dt="2025-10-10T18:36:41.464" v="200" actId="20577"/>
          <ac:spMkLst>
            <pc:docMk/>
            <pc:sldMk cId="2452626576" sldId="273"/>
            <ac:spMk id="34" creationId="{6D804C39-32F9-6C89-9A42-8017AAFE02DF}"/>
          </ac:spMkLst>
        </pc:spChg>
        <pc:spChg chg="mod">
          <ac:chgData name="Peppe Cecchetti, Maria" userId="b18c20aa-bec4-4f82-9ec0-673a5ce7c6f1" providerId="ADAL" clId="{88A8DBE8-6B52-5AEA-84AA-49DD2A7255F4}" dt="2025-10-10T18:36:50.994" v="208" actId="20577"/>
          <ac:spMkLst>
            <pc:docMk/>
            <pc:sldMk cId="2452626576" sldId="273"/>
            <ac:spMk id="35" creationId="{3702ECE6-92E3-B7FD-B53F-6743EE615949}"/>
          </ac:spMkLst>
        </pc:spChg>
        <pc:spChg chg="mod">
          <ac:chgData name="Peppe Cecchetti, Maria" userId="b18c20aa-bec4-4f82-9ec0-673a5ce7c6f1" providerId="ADAL" clId="{88A8DBE8-6B52-5AEA-84AA-49DD2A7255F4}" dt="2025-10-10T18:36:55.547" v="210" actId="20577"/>
          <ac:spMkLst>
            <pc:docMk/>
            <pc:sldMk cId="2452626576" sldId="273"/>
            <ac:spMk id="36" creationId="{B26C9F07-16F9-58A8-503B-96269E1396E3}"/>
          </ac:spMkLst>
        </pc:spChg>
        <pc:spChg chg="mod">
          <ac:chgData name="Peppe Cecchetti, Maria" userId="b18c20aa-bec4-4f82-9ec0-673a5ce7c6f1" providerId="ADAL" clId="{88A8DBE8-6B52-5AEA-84AA-49DD2A7255F4}" dt="2025-10-10T18:39:48.515" v="291" actId="20577"/>
          <ac:spMkLst>
            <pc:docMk/>
            <pc:sldMk cId="2452626576" sldId="273"/>
            <ac:spMk id="37" creationId="{F38FCA99-2B10-0BC3-7A66-A2675D0BF0C0}"/>
          </ac:spMkLst>
        </pc:spChg>
        <pc:spChg chg="mod">
          <ac:chgData name="Peppe Cecchetti, Maria" userId="b18c20aa-bec4-4f82-9ec0-673a5ce7c6f1" providerId="ADAL" clId="{88A8DBE8-6B52-5AEA-84AA-49DD2A7255F4}" dt="2025-10-10T18:24:28.113" v="38" actId="20577"/>
          <ac:spMkLst>
            <pc:docMk/>
            <pc:sldMk cId="2452626576" sldId="273"/>
            <ac:spMk id="39" creationId="{1D88E500-C862-7B7B-8AAF-68836B37FA75}"/>
          </ac:spMkLst>
        </pc:spChg>
        <pc:spChg chg="mod">
          <ac:chgData name="Peppe Cecchetti, Maria" userId="b18c20aa-bec4-4f82-9ec0-673a5ce7c6f1" providerId="ADAL" clId="{88A8DBE8-6B52-5AEA-84AA-49DD2A7255F4}" dt="2025-10-10T18:37:52.630" v="234" actId="20577"/>
          <ac:spMkLst>
            <pc:docMk/>
            <pc:sldMk cId="2452626576" sldId="273"/>
            <ac:spMk id="53" creationId="{82A0D753-92A6-FCDC-6227-2C53E7AED178}"/>
          </ac:spMkLst>
        </pc:spChg>
        <pc:spChg chg="mod">
          <ac:chgData name="Peppe Cecchetti, Maria" userId="b18c20aa-bec4-4f82-9ec0-673a5ce7c6f1" providerId="ADAL" clId="{88A8DBE8-6B52-5AEA-84AA-49DD2A7255F4}" dt="2025-10-10T18:38:02.060" v="238" actId="20577"/>
          <ac:spMkLst>
            <pc:docMk/>
            <pc:sldMk cId="2452626576" sldId="273"/>
            <ac:spMk id="58" creationId="{A4B8912B-2AAF-A7EC-70EB-429C89168F63}"/>
          </ac:spMkLst>
        </pc:spChg>
        <pc:spChg chg="mod">
          <ac:chgData name="Peppe Cecchetti, Maria" userId="b18c20aa-bec4-4f82-9ec0-673a5ce7c6f1" providerId="ADAL" clId="{88A8DBE8-6B52-5AEA-84AA-49DD2A7255F4}" dt="2025-10-10T18:38:17.180" v="242" actId="20577"/>
          <ac:spMkLst>
            <pc:docMk/>
            <pc:sldMk cId="2452626576" sldId="273"/>
            <ac:spMk id="59" creationId="{FAE16BDB-71FC-B7EC-807F-1FF7A1180D25}"/>
          </ac:spMkLst>
        </pc:spChg>
        <pc:spChg chg="mod">
          <ac:chgData name="Peppe Cecchetti, Maria" userId="b18c20aa-bec4-4f82-9ec0-673a5ce7c6f1" providerId="ADAL" clId="{88A8DBE8-6B52-5AEA-84AA-49DD2A7255F4}" dt="2025-10-10T18:38:32.043" v="250" actId="20577"/>
          <ac:spMkLst>
            <pc:docMk/>
            <pc:sldMk cId="2452626576" sldId="273"/>
            <ac:spMk id="60" creationId="{839F749E-C3D5-6EFE-84D3-0583F0C162BF}"/>
          </ac:spMkLst>
        </pc:spChg>
        <pc:spChg chg="mod">
          <ac:chgData name="Peppe Cecchetti, Maria" userId="b18c20aa-bec4-4f82-9ec0-673a5ce7c6f1" providerId="ADAL" clId="{88A8DBE8-6B52-5AEA-84AA-49DD2A7255F4}" dt="2025-10-10T18:38:40.836" v="256" actId="20577"/>
          <ac:spMkLst>
            <pc:docMk/>
            <pc:sldMk cId="2452626576" sldId="273"/>
            <ac:spMk id="65" creationId="{EEF28B75-3746-6F9E-3DEF-E643D6F1E775}"/>
          </ac:spMkLst>
        </pc:spChg>
        <pc:spChg chg="mod">
          <ac:chgData name="Peppe Cecchetti, Maria" userId="b18c20aa-bec4-4f82-9ec0-673a5ce7c6f1" providerId="ADAL" clId="{88A8DBE8-6B52-5AEA-84AA-49DD2A7255F4}" dt="2025-10-10T18:38:46.615" v="260" actId="20577"/>
          <ac:spMkLst>
            <pc:docMk/>
            <pc:sldMk cId="2452626576" sldId="273"/>
            <ac:spMk id="70" creationId="{1E5D8243-7DDA-5115-A053-475A88AD75DF}"/>
          </ac:spMkLst>
        </pc:spChg>
        <pc:spChg chg="mod">
          <ac:chgData name="Peppe Cecchetti, Maria" userId="b18c20aa-bec4-4f82-9ec0-673a5ce7c6f1" providerId="ADAL" clId="{88A8DBE8-6B52-5AEA-84AA-49DD2A7255F4}" dt="2025-10-10T18:39:00.263" v="268" actId="20577"/>
          <ac:spMkLst>
            <pc:docMk/>
            <pc:sldMk cId="2452626576" sldId="273"/>
            <ac:spMk id="71" creationId="{CCC343F3-F7B2-D037-DDFD-2331075248BA}"/>
          </ac:spMkLst>
        </pc:spChg>
        <pc:spChg chg="mod">
          <ac:chgData name="Peppe Cecchetti, Maria" userId="b18c20aa-bec4-4f82-9ec0-673a5ce7c6f1" providerId="ADAL" clId="{88A8DBE8-6B52-5AEA-84AA-49DD2A7255F4}" dt="2025-10-10T18:39:11.591" v="272" actId="20577"/>
          <ac:spMkLst>
            <pc:docMk/>
            <pc:sldMk cId="2452626576" sldId="273"/>
            <ac:spMk id="72" creationId="{8F6F4BC1-84AA-9233-B57D-1F3D4AD0B434}"/>
          </ac:spMkLst>
        </pc:spChg>
        <pc:spChg chg="mod">
          <ac:chgData name="Peppe Cecchetti, Maria" userId="b18c20aa-bec4-4f82-9ec0-673a5ce7c6f1" providerId="ADAL" clId="{88A8DBE8-6B52-5AEA-84AA-49DD2A7255F4}" dt="2025-10-10T18:39:18.601" v="276" actId="20577"/>
          <ac:spMkLst>
            <pc:docMk/>
            <pc:sldMk cId="2452626576" sldId="273"/>
            <ac:spMk id="75" creationId="{D415BC3C-D2BC-4A4E-D616-EB496D3C7309}"/>
          </ac:spMkLst>
        </pc:spChg>
        <pc:spChg chg="mod">
          <ac:chgData name="Peppe Cecchetti, Maria" userId="b18c20aa-bec4-4f82-9ec0-673a5ce7c6f1" providerId="ADAL" clId="{88A8DBE8-6B52-5AEA-84AA-49DD2A7255F4}" dt="2025-10-10T18:35:49.436" v="181" actId="20577"/>
          <ac:spMkLst>
            <pc:docMk/>
            <pc:sldMk cId="2452626576" sldId="273"/>
            <ac:spMk id="83" creationId="{C9D262D2-52E2-3C9B-7FA5-5A7B6EFBC8B5}"/>
          </ac:spMkLst>
        </pc:spChg>
        <pc:spChg chg="mod">
          <ac:chgData name="Peppe Cecchetti, Maria" userId="b18c20aa-bec4-4f82-9ec0-673a5ce7c6f1" providerId="ADAL" clId="{88A8DBE8-6B52-5AEA-84AA-49DD2A7255F4}" dt="2025-10-10T18:35:54.142" v="183" actId="20577"/>
          <ac:spMkLst>
            <pc:docMk/>
            <pc:sldMk cId="2452626576" sldId="273"/>
            <ac:spMk id="91" creationId="{FC5DE907-1F91-9C02-5725-E894929E04C4}"/>
          </ac:spMkLst>
        </pc:spChg>
        <pc:spChg chg="mod">
          <ac:chgData name="Peppe Cecchetti, Maria" userId="b18c20aa-bec4-4f82-9ec0-673a5ce7c6f1" providerId="ADAL" clId="{88A8DBE8-6B52-5AEA-84AA-49DD2A7255F4}" dt="2025-10-10T18:36:07.770" v="191" actId="20577"/>
          <ac:spMkLst>
            <pc:docMk/>
            <pc:sldMk cId="2452626576" sldId="273"/>
            <ac:spMk id="92" creationId="{93D3BB81-B0E1-D126-2199-AFE62B4B6272}"/>
          </ac:spMkLst>
        </pc:spChg>
        <pc:spChg chg="mod">
          <ac:chgData name="Peppe Cecchetti, Maria" userId="b18c20aa-bec4-4f82-9ec0-673a5ce7c6f1" providerId="ADAL" clId="{88A8DBE8-6B52-5AEA-84AA-49DD2A7255F4}" dt="2025-10-10T18:37:07.877" v="218" actId="20577"/>
          <ac:spMkLst>
            <pc:docMk/>
            <pc:sldMk cId="2452626576" sldId="273"/>
            <ac:spMk id="100" creationId="{45402EC0-7FEC-C803-F00E-A4C8177AF34E}"/>
          </ac:spMkLst>
        </pc:spChg>
        <pc:spChg chg="mod">
          <ac:chgData name="Peppe Cecchetti, Maria" userId="b18c20aa-bec4-4f82-9ec0-673a5ce7c6f1" providerId="ADAL" clId="{88A8DBE8-6B52-5AEA-84AA-49DD2A7255F4}" dt="2025-10-10T18:37:16.016" v="222" actId="20577"/>
          <ac:spMkLst>
            <pc:docMk/>
            <pc:sldMk cId="2452626576" sldId="273"/>
            <ac:spMk id="105" creationId="{3E2A40A2-89EA-AA28-78F3-5F8569E4A0B4}"/>
          </ac:spMkLst>
        </pc:spChg>
        <pc:spChg chg="mod">
          <ac:chgData name="Peppe Cecchetti, Maria" userId="b18c20aa-bec4-4f82-9ec0-673a5ce7c6f1" providerId="ADAL" clId="{88A8DBE8-6B52-5AEA-84AA-49DD2A7255F4}" dt="2025-10-10T18:37:31.036" v="226" actId="20577"/>
          <ac:spMkLst>
            <pc:docMk/>
            <pc:sldMk cId="2452626576" sldId="273"/>
            <ac:spMk id="106" creationId="{2F5F4BE0-EA3D-849D-175D-02CFD678D866}"/>
          </ac:spMkLst>
        </pc:spChg>
        <pc:spChg chg="mod">
          <ac:chgData name="Peppe Cecchetti, Maria" userId="b18c20aa-bec4-4f82-9ec0-673a5ce7c6f1" providerId="ADAL" clId="{88A8DBE8-6B52-5AEA-84AA-49DD2A7255F4}" dt="2025-10-10T18:37:40.881" v="230" actId="20577"/>
          <ac:spMkLst>
            <pc:docMk/>
            <pc:sldMk cId="2452626576" sldId="273"/>
            <ac:spMk id="107" creationId="{F89780CA-69FF-DE47-3309-D94B522934F9}"/>
          </ac:spMkLst>
        </pc:spChg>
        <pc:spChg chg="mod">
          <ac:chgData name="Peppe Cecchetti, Maria" userId="b18c20aa-bec4-4f82-9ec0-673a5ce7c6f1" providerId="ADAL" clId="{88A8DBE8-6B52-5AEA-84AA-49DD2A7255F4}" dt="2025-10-10T18:35:30.259" v="173" actId="20577"/>
          <ac:spMkLst>
            <pc:docMk/>
            <pc:sldMk cId="2452626576" sldId="273"/>
            <ac:spMk id="110" creationId="{02726E97-9635-9763-8DD8-8E4132A2F737}"/>
          </ac:spMkLst>
        </pc:spChg>
      </pc:sldChg>
      <pc:sldChg chg="addSp delSp modSp mod">
        <pc:chgData name="Peppe Cecchetti, Maria" userId="b18c20aa-bec4-4f82-9ec0-673a5ce7c6f1" providerId="ADAL" clId="{88A8DBE8-6B52-5AEA-84AA-49DD2A7255F4}" dt="2025-10-10T18:46:24.638" v="605" actId="20577"/>
        <pc:sldMkLst>
          <pc:docMk/>
          <pc:sldMk cId="1345514656" sldId="274"/>
        </pc:sldMkLst>
        <pc:spChg chg="add mod">
          <ac:chgData name="Peppe Cecchetti, Maria" userId="b18c20aa-bec4-4f82-9ec0-673a5ce7c6f1" providerId="ADAL" clId="{88A8DBE8-6B52-5AEA-84AA-49DD2A7255F4}" dt="2025-10-10T18:24:39.380" v="40"/>
          <ac:spMkLst>
            <pc:docMk/>
            <pc:sldMk cId="1345514656" sldId="274"/>
            <ac:spMk id="2" creationId="{10AC009F-F319-15A8-B661-D898FCEC4CF7}"/>
          </ac:spMkLst>
        </pc:spChg>
        <pc:spChg chg="mod">
          <ac:chgData name="Peppe Cecchetti, Maria" userId="b18c20aa-bec4-4f82-9ec0-673a5ce7c6f1" providerId="ADAL" clId="{88A8DBE8-6B52-5AEA-84AA-49DD2A7255F4}" dt="2025-10-10T18:45:05.034" v="539" actId="20577"/>
          <ac:spMkLst>
            <pc:docMk/>
            <pc:sldMk cId="1345514656" sldId="274"/>
            <ac:spMk id="3" creationId="{2AEF18DF-8815-9445-ECBF-B612446A46DF}"/>
          </ac:spMkLst>
        </pc:spChg>
        <pc:spChg chg="mod">
          <ac:chgData name="Peppe Cecchetti, Maria" userId="b18c20aa-bec4-4f82-9ec0-673a5ce7c6f1" providerId="ADAL" clId="{88A8DBE8-6B52-5AEA-84AA-49DD2A7255F4}" dt="2025-10-10T18:41:06.311" v="355" actId="20577"/>
          <ac:spMkLst>
            <pc:docMk/>
            <pc:sldMk cId="1345514656" sldId="274"/>
            <ac:spMk id="4" creationId="{BB2BE00F-2B9A-AC2D-99AE-C90D51299A64}"/>
          </ac:spMkLst>
        </pc:spChg>
        <pc:spChg chg="mod">
          <ac:chgData name="Peppe Cecchetti, Maria" userId="b18c20aa-bec4-4f82-9ec0-673a5ce7c6f1" providerId="ADAL" clId="{88A8DBE8-6B52-5AEA-84AA-49DD2A7255F4}" dt="2025-10-10T18:45:42.389" v="581" actId="20577"/>
          <ac:spMkLst>
            <pc:docMk/>
            <pc:sldMk cId="1345514656" sldId="274"/>
            <ac:spMk id="7" creationId="{22F017ED-D301-E7F2-0D59-EC2FAB0F017A}"/>
          </ac:spMkLst>
        </pc:spChg>
        <pc:spChg chg="mod">
          <ac:chgData name="Peppe Cecchetti, Maria" userId="b18c20aa-bec4-4f82-9ec0-673a5ce7c6f1" providerId="ADAL" clId="{88A8DBE8-6B52-5AEA-84AA-49DD2A7255F4}" dt="2025-10-10T18:46:24.638" v="605" actId="20577"/>
          <ac:spMkLst>
            <pc:docMk/>
            <pc:sldMk cId="1345514656" sldId="274"/>
            <ac:spMk id="8" creationId="{1C257586-3FD6-9FB7-9934-928EA7EF7680}"/>
          </ac:spMkLst>
        </pc:spChg>
        <pc:spChg chg="mod">
          <ac:chgData name="Peppe Cecchetti, Maria" userId="b18c20aa-bec4-4f82-9ec0-673a5ce7c6f1" providerId="ADAL" clId="{88A8DBE8-6B52-5AEA-84AA-49DD2A7255F4}" dt="2025-10-10T18:45:57.275" v="601" actId="20577"/>
          <ac:spMkLst>
            <pc:docMk/>
            <pc:sldMk cId="1345514656" sldId="274"/>
            <ac:spMk id="10" creationId="{BB18BDBD-EFB1-B9AC-B0D6-0AF9C30B73FD}"/>
          </ac:spMkLst>
        </pc:spChg>
        <pc:spChg chg="mod">
          <ac:chgData name="Peppe Cecchetti, Maria" userId="b18c20aa-bec4-4f82-9ec0-673a5ce7c6f1" providerId="ADAL" clId="{88A8DBE8-6B52-5AEA-84AA-49DD2A7255F4}" dt="2025-10-10T18:42:56.206" v="443" actId="20577"/>
          <ac:spMkLst>
            <pc:docMk/>
            <pc:sldMk cId="1345514656" sldId="274"/>
            <ac:spMk id="11" creationId="{5C434B02-BD23-5A0A-B2A9-D8FFEE3054F8}"/>
          </ac:spMkLst>
        </pc:spChg>
        <pc:spChg chg="mod">
          <ac:chgData name="Peppe Cecchetti, Maria" userId="b18c20aa-bec4-4f82-9ec0-673a5ce7c6f1" providerId="ADAL" clId="{88A8DBE8-6B52-5AEA-84AA-49DD2A7255F4}" dt="2025-10-10T18:39:36.766" v="283" actId="20577"/>
          <ac:spMkLst>
            <pc:docMk/>
            <pc:sldMk cId="1345514656" sldId="274"/>
            <ac:spMk id="12" creationId="{E3E839B2-254C-E2F8-D6E3-580938C34555}"/>
          </ac:spMkLst>
        </pc:spChg>
        <pc:spChg chg="mod">
          <ac:chgData name="Peppe Cecchetti, Maria" userId="b18c20aa-bec4-4f82-9ec0-673a5ce7c6f1" providerId="ADAL" clId="{88A8DBE8-6B52-5AEA-84AA-49DD2A7255F4}" dt="2025-10-10T18:39:54.145" v="299" actId="20577"/>
          <ac:spMkLst>
            <pc:docMk/>
            <pc:sldMk cId="1345514656" sldId="274"/>
            <ac:spMk id="14" creationId="{67213BB1-845D-4E17-9279-A21E554780EF}"/>
          </ac:spMkLst>
        </pc:spChg>
      </pc:sldChg>
      <pc:sldChg chg="addSp delSp modSp mod">
        <pc:chgData name="Peppe Cecchetti, Maria" userId="b18c20aa-bec4-4f82-9ec0-673a5ce7c6f1" providerId="ADAL" clId="{88A8DBE8-6B52-5AEA-84AA-49DD2A7255F4}" dt="2025-10-10T18:48:56.681" v="647" actId="20577"/>
        <pc:sldMkLst>
          <pc:docMk/>
          <pc:sldMk cId="1811013486" sldId="275"/>
        </pc:sldMkLst>
        <pc:spChg chg="add mod">
          <ac:chgData name="Peppe Cecchetti, Maria" userId="b18c20aa-bec4-4f82-9ec0-673a5ce7c6f1" providerId="ADAL" clId="{88A8DBE8-6B52-5AEA-84AA-49DD2A7255F4}" dt="2025-10-10T18:24:44.179" v="42"/>
          <ac:spMkLst>
            <pc:docMk/>
            <pc:sldMk cId="1811013486" sldId="275"/>
            <ac:spMk id="3" creationId="{F62A75B7-0CF4-C769-B09E-9893B6375E63}"/>
          </ac:spMkLst>
        </pc:spChg>
        <pc:spChg chg="mod">
          <ac:chgData name="Peppe Cecchetti, Maria" userId="b18c20aa-bec4-4f82-9ec0-673a5ce7c6f1" providerId="ADAL" clId="{88A8DBE8-6B52-5AEA-84AA-49DD2A7255F4}" dt="2025-10-10T18:48:08.246" v="625" actId="20577"/>
          <ac:spMkLst>
            <pc:docMk/>
            <pc:sldMk cId="1811013486" sldId="275"/>
            <ac:spMk id="8" creationId="{932A48F3-47C4-7941-ED69-5636D787BBB2}"/>
          </ac:spMkLst>
        </pc:spChg>
        <pc:spChg chg="mod">
          <ac:chgData name="Peppe Cecchetti, Maria" userId="b18c20aa-bec4-4f82-9ec0-673a5ce7c6f1" providerId="ADAL" clId="{88A8DBE8-6B52-5AEA-84AA-49DD2A7255F4}" dt="2025-10-10T18:48:33.249" v="638" actId="20577"/>
          <ac:spMkLst>
            <pc:docMk/>
            <pc:sldMk cId="1811013486" sldId="275"/>
            <ac:spMk id="9" creationId="{E2D703B9-5F32-6D3B-A8B2-486551729506}"/>
          </ac:spMkLst>
        </pc:spChg>
        <pc:spChg chg="mod">
          <ac:chgData name="Peppe Cecchetti, Maria" userId="b18c20aa-bec4-4f82-9ec0-673a5ce7c6f1" providerId="ADAL" clId="{88A8DBE8-6B52-5AEA-84AA-49DD2A7255F4}" dt="2025-10-10T18:48:29.003" v="636" actId="20577"/>
          <ac:spMkLst>
            <pc:docMk/>
            <pc:sldMk cId="1811013486" sldId="275"/>
            <ac:spMk id="10" creationId="{CB3EB51B-B0F5-D508-3865-00D61ED898AC}"/>
          </ac:spMkLst>
        </pc:spChg>
        <pc:spChg chg="mod">
          <ac:chgData name="Peppe Cecchetti, Maria" userId="b18c20aa-bec4-4f82-9ec0-673a5ce7c6f1" providerId="ADAL" clId="{88A8DBE8-6B52-5AEA-84AA-49DD2A7255F4}" dt="2025-10-10T18:48:43.696" v="639" actId="20577"/>
          <ac:spMkLst>
            <pc:docMk/>
            <pc:sldMk cId="1811013486" sldId="275"/>
            <ac:spMk id="12" creationId="{ED56CA22-D166-E713-F460-01E03F54CC5C}"/>
          </ac:spMkLst>
        </pc:spChg>
        <pc:spChg chg="mod">
          <ac:chgData name="Peppe Cecchetti, Maria" userId="b18c20aa-bec4-4f82-9ec0-673a5ce7c6f1" providerId="ADAL" clId="{88A8DBE8-6B52-5AEA-84AA-49DD2A7255F4}" dt="2025-10-10T18:47:49.268" v="623" actId="20577"/>
          <ac:spMkLst>
            <pc:docMk/>
            <pc:sldMk cId="1811013486" sldId="275"/>
            <ac:spMk id="13" creationId="{589A451A-FCA5-2B1D-5458-D579D26A4552}"/>
          </ac:spMkLst>
        </pc:spChg>
        <pc:spChg chg="mod">
          <ac:chgData name="Peppe Cecchetti, Maria" userId="b18c20aa-bec4-4f82-9ec0-673a5ce7c6f1" providerId="ADAL" clId="{88A8DBE8-6B52-5AEA-84AA-49DD2A7255F4}" dt="2025-10-10T18:47:41.912" v="613" actId="20577"/>
          <ac:spMkLst>
            <pc:docMk/>
            <pc:sldMk cId="1811013486" sldId="275"/>
            <ac:spMk id="14" creationId="{39F1C4BD-6538-5BAC-A4E0-BA9A7C0885F3}"/>
          </ac:spMkLst>
        </pc:spChg>
        <pc:spChg chg="mod">
          <ac:chgData name="Peppe Cecchetti, Maria" userId="b18c20aa-bec4-4f82-9ec0-673a5ce7c6f1" providerId="ADAL" clId="{88A8DBE8-6B52-5AEA-84AA-49DD2A7255F4}" dt="2025-10-10T18:47:31.913" v="607" actId="20577"/>
          <ac:spMkLst>
            <pc:docMk/>
            <pc:sldMk cId="1811013486" sldId="275"/>
            <ac:spMk id="22" creationId="{4DCDF2EB-D247-4E73-A950-3BEBA05700EB}"/>
          </ac:spMkLst>
        </pc:spChg>
        <pc:spChg chg="mod">
          <ac:chgData name="Peppe Cecchetti, Maria" userId="b18c20aa-bec4-4f82-9ec0-673a5ce7c6f1" providerId="ADAL" clId="{88A8DBE8-6B52-5AEA-84AA-49DD2A7255F4}" dt="2025-10-10T18:48:56.681" v="647" actId="20577"/>
          <ac:spMkLst>
            <pc:docMk/>
            <pc:sldMk cId="1811013486" sldId="275"/>
            <ac:spMk id="24" creationId="{29560F0B-7596-12BE-0E5C-470899D1F08F}"/>
          </ac:spMkLst>
        </pc:spChg>
        <pc:picChg chg="mod">
          <ac:chgData name="Peppe Cecchetti, Maria" userId="b18c20aa-bec4-4f82-9ec0-673a5ce7c6f1" providerId="ADAL" clId="{88A8DBE8-6B52-5AEA-84AA-49DD2A7255F4}" dt="2025-10-10T18:47:43.898" v="615" actId="1076"/>
          <ac:picMkLst>
            <pc:docMk/>
            <pc:sldMk cId="1811013486" sldId="275"/>
            <ac:picMk id="23" creationId="{BDFE76D3-24B2-81AB-BF04-84DB5D8F945B}"/>
          </ac:picMkLst>
        </pc:picChg>
      </pc:sldChg>
      <pc:sldChg chg="addSp delSp modSp mod">
        <pc:chgData name="Peppe Cecchetti, Maria" userId="b18c20aa-bec4-4f82-9ec0-673a5ce7c6f1" providerId="ADAL" clId="{88A8DBE8-6B52-5AEA-84AA-49DD2A7255F4}" dt="2025-10-10T18:49:25.452" v="663" actId="20577"/>
        <pc:sldMkLst>
          <pc:docMk/>
          <pc:sldMk cId="1487963984" sldId="276"/>
        </pc:sldMkLst>
        <pc:spChg chg="add mod">
          <ac:chgData name="Peppe Cecchetti, Maria" userId="b18c20aa-bec4-4f82-9ec0-673a5ce7c6f1" providerId="ADAL" clId="{88A8DBE8-6B52-5AEA-84AA-49DD2A7255F4}" dt="2025-10-10T18:24:48.714" v="44"/>
          <ac:spMkLst>
            <pc:docMk/>
            <pc:sldMk cId="1487963984" sldId="276"/>
            <ac:spMk id="3" creationId="{F2D9BF81-9E01-D4F9-E9FF-2FEC590E32D4}"/>
          </ac:spMkLst>
        </pc:spChg>
        <pc:spChg chg="mod">
          <ac:chgData name="Peppe Cecchetti, Maria" userId="b18c20aa-bec4-4f82-9ec0-673a5ce7c6f1" providerId="ADAL" clId="{88A8DBE8-6B52-5AEA-84AA-49DD2A7255F4}" dt="2025-10-10T18:49:01.710" v="655" actId="20577"/>
          <ac:spMkLst>
            <pc:docMk/>
            <pc:sldMk cId="1487963984" sldId="276"/>
            <ac:spMk id="9" creationId="{E8068CDC-84F9-AACC-711C-56081BAFF46C}"/>
          </ac:spMkLst>
        </pc:spChg>
        <pc:spChg chg="mod">
          <ac:chgData name="Peppe Cecchetti, Maria" userId="b18c20aa-bec4-4f82-9ec0-673a5ce7c6f1" providerId="ADAL" clId="{88A8DBE8-6B52-5AEA-84AA-49DD2A7255F4}" dt="2025-10-10T18:49:18.186" v="659" actId="20577"/>
          <ac:spMkLst>
            <pc:docMk/>
            <pc:sldMk cId="1487963984" sldId="276"/>
            <ac:spMk id="55" creationId="{EDEEE27C-9ED3-E6C2-6C55-68756D351B06}"/>
          </ac:spMkLst>
        </pc:spChg>
        <pc:spChg chg="mod">
          <ac:chgData name="Peppe Cecchetti, Maria" userId="b18c20aa-bec4-4f82-9ec0-673a5ce7c6f1" providerId="ADAL" clId="{88A8DBE8-6B52-5AEA-84AA-49DD2A7255F4}" dt="2025-10-10T18:49:15.372" v="657" actId="20577"/>
          <ac:spMkLst>
            <pc:docMk/>
            <pc:sldMk cId="1487963984" sldId="276"/>
            <ac:spMk id="58" creationId="{BACA652F-1BCC-4A75-572A-2AA8FDBACEF6}"/>
          </ac:spMkLst>
        </pc:spChg>
        <pc:spChg chg="mod">
          <ac:chgData name="Peppe Cecchetti, Maria" userId="b18c20aa-bec4-4f82-9ec0-673a5ce7c6f1" providerId="ADAL" clId="{88A8DBE8-6B52-5AEA-84AA-49DD2A7255F4}" dt="2025-10-10T18:49:22.558" v="661" actId="20577"/>
          <ac:spMkLst>
            <pc:docMk/>
            <pc:sldMk cId="1487963984" sldId="276"/>
            <ac:spMk id="61" creationId="{3E96AC81-E1C6-A387-4069-7037E495F9E0}"/>
          </ac:spMkLst>
        </pc:spChg>
        <pc:spChg chg="mod">
          <ac:chgData name="Peppe Cecchetti, Maria" userId="b18c20aa-bec4-4f82-9ec0-673a5ce7c6f1" providerId="ADAL" clId="{88A8DBE8-6B52-5AEA-84AA-49DD2A7255F4}" dt="2025-10-10T18:49:25.452" v="663" actId="20577"/>
          <ac:spMkLst>
            <pc:docMk/>
            <pc:sldMk cId="1487963984" sldId="276"/>
            <ac:spMk id="1034" creationId="{3265367B-A8A0-8629-EE3D-2F2B39A3DAF7}"/>
          </ac:spMkLst>
        </pc:spChg>
      </pc:sldChg>
      <pc:sldChg chg="addSp delSp modSp mod">
        <pc:chgData name="Peppe Cecchetti, Maria" userId="b18c20aa-bec4-4f82-9ec0-673a5ce7c6f1" providerId="ADAL" clId="{88A8DBE8-6B52-5AEA-84AA-49DD2A7255F4}" dt="2025-10-10T18:51:02.587" v="674" actId="20577"/>
        <pc:sldMkLst>
          <pc:docMk/>
          <pc:sldMk cId="2380911380" sldId="277"/>
        </pc:sldMkLst>
        <pc:spChg chg="add mod">
          <ac:chgData name="Peppe Cecchetti, Maria" userId="b18c20aa-bec4-4f82-9ec0-673a5ce7c6f1" providerId="ADAL" clId="{88A8DBE8-6B52-5AEA-84AA-49DD2A7255F4}" dt="2025-10-10T18:23:54.069" v="22"/>
          <ac:spMkLst>
            <pc:docMk/>
            <pc:sldMk cId="2380911380" sldId="277"/>
            <ac:spMk id="4" creationId="{96007ADD-6FEE-8A33-2FAA-60F708472E75}"/>
          </ac:spMkLst>
        </pc:spChg>
        <pc:spChg chg="mod">
          <ac:chgData name="Peppe Cecchetti, Maria" userId="b18c20aa-bec4-4f82-9ec0-673a5ce7c6f1" providerId="ADAL" clId="{88A8DBE8-6B52-5AEA-84AA-49DD2A7255F4}" dt="2025-10-10T18:51:02.587" v="674" actId="20577"/>
          <ac:spMkLst>
            <pc:docMk/>
            <pc:sldMk cId="2380911380" sldId="277"/>
            <ac:spMk id="7" creationId="{257C1EBE-4F00-C2DF-FCF4-17E9B2BDD567}"/>
          </ac:spMkLst>
        </pc:spChg>
      </pc:sldChg>
      <pc:sldChg chg="addSp delSp modSp mod">
        <pc:chgData name="Peppe Cecchetti, Maria" userId="b18c20aa-bec4-4f82-9ec0-673a5ce7c6f1" providerId="ADAL" clId="{88A8DBE8-6B52-5AEA-84AA-49DD2A7255F4}" dt="2025-10-10T20:05:02.103" v="1190" actId="1076"/>
        <pc:sldMkLst>
          <pc:docMk/>
          <pc:sldMk cId="3721209767" sldId="278"/>
        </pc:sldMkLst>
        <pc:spChg chg="add mod">
          <ac:chgData name="Peppe Cecchetti, Maria" userId="b18c20aa-bec4-4f82-9ec0-673a5ce7c6f1" providerId="ADAL" clId="{88A8DBE8-6B52-5AEA-84AA-49DD2A7255F4}" dt="2025-10-10T18:25:08.770" v="50"/>
          <ac:spMkLst>
            <pc:docMk/>
            <pc:sldMk cId="3721209767" sldId="278"/>
            <ac:spMk id="6" creationId="{86C9C1D9-2B77-D5A0-0B96-71FEFE7385C6}"/>
          </ac:spMkLst>
        </pc:spChg>
        <pc:spChg chg="mod">
          <ac:chgData name="Peppe Cecchetti, Maria" userId="b18c20aa-bec4-4f82-9ec0-673a5ce7c6f1" providerId="ADAL" clId="{88A8DBE8-6B52-5AEA-84AA-49DD2A7255F4}" dt="2025-10-10T18:55:47.670" v="753" actId="20577"/>
          <ac:spMkLst>
            <pc:docMk/>
            <pc:sldMk cId="3721209767" sldId="278"/>
            <ac:spMk id="23" creationId="{AF5D0C2F-2585-BAF0-E953-C92954294E47}"/>
          </ac:spMkLst>
        </pc:spChg>
        <pc:spChg chg="mod">
          <ac:chgData name="Peppe Cecchetti, Maria" userId="b18c20aa-bec4-4f82-9ec0-673a5ce7c6f1" providerId="ADAL" clId="{88A8DBE8-6B52-5AEA-84AA-49DD2A7255F4}" dt="2025-10-10T20:05:02.103" v="1190" actId="1076"/>
          <ac:spMkLst>
            <pc:docMk/>
            <pc:sldMk cId="3721209767" sldId="278"/>
            <ac:spMk id="61" creationId="{7C82D4C9-0485-C39D-58DB-2BB6EBF443CC}"/>
          </ac:spMkLst>
        </pc:spChg>
      </pc:sldChg>
      <pc:sldChg chg="addSp delSp modSp mod">
        <pc:chgData name="Peppe Cecchetti, Maria" userId="b18c20aa-bec4-4f82-9ec0-673a5ce7c6f1" providerId="ADAL" clId="{88A8DBE8-6B52-5AEA-84AA-49DD2A7255F4}" dt="2025-10-10T18:57:45.451" v="763" actId="20577"/>
        <pc:sldMkLst>
          <pc:docMk/>
          <pc:sldMk cId="3203258413" sldId="280"/>
        </pc:sldMkLst>
        <pc:spChg chg="add mod">
          <ac:chgData name="Peppe Cecchetti, Maria" userId="b18c20aa-bec4-4f82-9ec0-673a5ce7c6f1" providerId="ADAL" clId="{88A8DBE8-6B52-5AEA-84AA-49DD2A7255F4}" dt="2025-10-10T18:25:14.893" v="52"/>
          <ac:spMkLst>
            <pc:docMk/>
            <pc:sldMk cId="3203258413" sldId="280"/>
            <ac:spMk id="10" creationId="{0C72FCFD-B119-7150-E34B-437B619841E1}"/>
          </ac:spMkLst>
        </pc:spChg>
        <pc:spChg chg="mod">
          <ac:chgData name="Peppe Cecchetti, Maria" userId="b18c20aa-bec4-4f82-9ec0-673a5ce7c6f1" providerId="ADAL" clId="{88A8DBE8-6B52-5AEA-84AA-49DD2A7255F4}" dt="2025-10-10T18:57:45.451" v="763" actId="20577"/>
          <ac:spMkLst>
            <pc:docMk/>
            <pc:sldMk cId="3203258413" sldId="280"/>
            <ac:spMk id="25" creationId="{0409A4D1-48BE-1EC7-0853-1CFF7D53E9D2}"/>
          </ac:spMkLst>
        </pc:spChg>
      </pc:sldChg>
      <pc:sldChg chg="addSp delSp modSp mod">
        <pc:chgData name="Peppe Cecchetti, Maria" userId="b18c20aa-bec4-4f82-9ec0-673a5ce7c6f1" providerId="ADAL" clId="{88A8DBE8-6B52-5AEA-84AA-49DD2A7255F4}" dt="2025-10-14T18:14:16.061" v="1274" actId="20577"/>
        <pc:sldMkLst>
          <pc:docMk/>
          <pc:sldMk cId="951118429" sldId="281"/>
        </pc:sldMkLst>
        <pc:spChg chg="mod">
          <ac:chgData name="Peppe Cecchetti, Maria" userId="b18c20aa-bec4-4f82-9ec0-673a5ce7c6f1" providerId="ADAL" clId="{88A8DBE8-6B52-5AEA-84AA-49DD2A7255F4}" dt="2025-10-14T12:40:37.192" v="1212" actId="20577"/>
          <ac:spMkLst>
            <pc:docMk/>
            <pc:sldMk cId="951118429" sldId="281"/>
            <ac:spMk id="11" creationId="{27C148EE-1160-3B79-244E-12C7524728FE}"/>
          </ac:spMkLst>
        </pc:spChg>
        <pc:spChg chg="mod">
          <ac:chgData name="Peppe Cecchetti, Maria" userId="b18c20aa-bec4-4f82-9ec0-673a5ce7c6f1" providerId="ADAL" clId="{88A8DBE8-6B52-5AEA-84AA-49DD2A7255F4}" dt="2025-10-14T18:11:39.306" v="1250" actId="20577"/>
          <ac:spMkLst>
            <pc:docMk/>
            <pc:sldMk cId="951118429" sldId="281"/>
            <ac:spMk id="19" creationId="{776EA586-5515-CF98-4DEA-1ACC0CE0A0EC}"/>
          </ac:spMkLst>
        </pc:spChg>
        <pc:spChg chg="mod">
          <ac:chgData name="Peppe Cecchetti, Maria" userId="b18c20aa-bec4-4f82-9ec0-673a5ce7c6f1" providerId="ADAL" clId="{88A8DBE8-6B52-5AEA-84AA-49DD2A7255F4}" dt="2025-10-10T18:58:24.623" v="785" actId="20577"/>
          <ac:spMkLst>
            <pc:docMk/>
            <pc:sldMk cId="951118429" sldId="281"/>
            <ac:spMk id="20" creationId="{15F75B3E-3960-60A9-9D87-6BF28571879D}"/>
          </ac:spMkLst>
        </pc:spChg>
        <pc:spChg chg="add mod">
          <ac:chgData name="Peppe Cecchetti, Maria" userId="b18c20aa-bec4-4f82-9ec0-673a5ce7c6f1" providerId="ADAL" clId="{88A8DBE8-6B52-5AEA-84AA-49DD2A7255F4}" dt="2025-10-10T18:25:22.316" v="54"/>
          <ac:spMkLst>
            <pc:docMk/>
            <pc:sldMk cId="951118429" sldId="281"/>
            <ac:spMk id="21" creationId="{61F8CB6E-BF7A-69A8-2049-6CC2B4C6E091}"/>
          </ac:spMkLst>
        </pc:spChg>
        <pc:spChg chg="mod">
          <ac:chgData name="Peppe Cecchetti, Maria" userId="b18c20aa-bec4-4f82-9ec0-673a5ce7c6f1" providerId="ADAL" clId="{88A8DBE8-6B52-5AEA-84AA-49DD2A7255F4}" dt="2025-10-14T18:12:02.599" v="1252" actId="20577"/>
          <ac:spMkLst>
            <pc:docMk/>
            <pc:sldMk cId="951118429" sldId="281"/>
            <ac:spMk id="23" creationId="{6A429D0E-A8CE-B139-78CD-BE285F8836E9}"/>
          </ac:spMkLst>
        </pc:spChg>
        <pc:spChg chg="mod">
          <ac:chgData name="Peppe Cecchetti, Maria" userId="b18c20aa-bec4-4f82-9ec0-673a5ce7c6f1" providerId="ADAL" clId="{88A8DBE8-6B52-5AEA-84AA-49DD2A7255F4}" dt="2025-10-10T18:57:49.233" v="771" actId="20577"/>
          <ac:spMkLst>
            <pc:docMk/>
            <pc:sldMk cId="951118429" sldId="281"/>
            <ac:spMk id="24" creationId="{BDB9092A-7733-8DFE-0E44-CB054BBA3FAE}"/>
          </ac:spMkLst>
        </pc:spChg>
        <pc:spChg chg="mod">
          <ac:chgData name="Peppe Cecchetti, Maria" userId="b18c20aa-bec4-4f82-9ec0-673a5ce7c6f1" providerId="ADAL" clId="{88A8DBE8-6B52-5AEA-84AA-49DD2A7255F4}" dt="2025-10-10T19:01:14.117" v="819" actId="20577"/>
          <ac:spMkLst>
            <pc:docMk/>
            <pc:sldMk cId="951118429" sldId="281"/>
            <ac:spMk id="25" creationId="{4CE289CB-5F8E-8240-57EC-01202B3666B1}"/>
          </ac:spMkLst>
        </pc:spChg>
        <pc:spChg chg="mod">
          <ac:chgData name="Peppe Cecchetti, Maria" userId="b18c20aa-bec4-4f82-9ec0-673a5ce7c6f1" providerId="ADAL" clId="{88A8DBE8-6B52-5AEA-84AA-49DD2A7255F4}" dt="2025-10-10T19:01:42.701" v="852" actId="20577"/>
          <ac:spMkLst>
            <pc:docMk/>
            <pc:sldMk cId="951118429" sldId="281"/>
            <ac:spMk id="26" creationId="{5433B692-8C4D-00FC-D806-3B8F7C3F9E8F}"/>
          </ac:spMkLst>
        </pc:spChg>
        <pc:spChg chg="mod">
          <ac:chgData name="Peppe Cecchetti, Maria" userId="b18c20aa-bec4-4f82-9ec0-673a5ce7c6f1" providerId="ADAL" clId="{88A8DBE8-6B52-5AEA-84AA-49DD2A7255F4}" dt="2025-10-14T12:46:53.022" v="1248" actId="20577"/>
          <ac:spMkLst>
            <pc:docMk/>
            <pc:sldMk cId="951118429" sldId="281"/>
            <ac:spMk id="31" creationId="{9F37DB7C-4A7E-457C-DDCD-877FB1966A16}"/>
          </ac:spMkLst>
        </pc:spChg>
        <pc:spChg chg="mod">
          <ac:chgData name="Peppe Cecchetti, Maria" userId="b18c20aa-bec4-4f82-9ec0-673a5ce7c6f1" providerId="ADAL" clId="{88A8DBE8-6B52-5AEA-84AA-49DD2A7255F4}" dt="2025-10-14T18:12:48.294" v="1258" actId="20577"/>
          <ac:spMkLst>
            <pc:docMk/>
            <pc:sldMk cId="951118429" sldId="281"/>
            <ac:spMk id="36" creationId="{E1C5B097-E2BB-7DF8-7CF2-2316473FEFA8}"/>
          </ac:spMkLst>
        </pc:spChg>
        <pc:spChg chg="mod">
          <ac:chgData name="Peppe Cecchetti, Maria" userId="b18c20aa-bec4-4f82-9ec0-673a5ce7c6f1" providerId="ADAL" clId="{88A8DBE8-6B52-5AEA-84AA-49DD2A7255F4}" dt="2025-10-14T18:12:58.317" v="1260" actId="20577"/>
          <ac:spMkLst>
            <pc:docMk/>
            <pc:sldMk cId="951118429" sldId="281"/>
            <ac:spMk id="37" creationId="{B316DBCA-B67F-81BA-C6EE-6CF43A3E095B}"/>
          </ac:spMkLst>
        </pc:spChg>
        <pc:spChg chg="mod">
          <ac:chgData name="Peppe Cecchetti, Maria" userId="b18c20aa-bec4-4f82-9ec0-673a5ce7c6f1" providerId="ADAL" clId="{88A8DBE8-6B52-5AEA-84AA-49DD2A7255F4}" dt="2025-10-10T19:45:29.284" v="956" actId="20577"/>
          <ac:spMkLst>
            <pc:docMk/>
            <pc:sldMk cId="951118429" sldId="281"/>
            <ac:spMk id="38" creationId="{8317A061-A4CB-8649-4275-54C9D6126DB1}"/>
          </ac:spMkLst>
        </pc:spChg>
        <pc:spChg chg="mod">
          <ac:chgData name="Peppe Cecchetti, Maria" userId="b18c20aa-bec4-4f82-9ec0-673a5ce7c6f1" providerId="ADAL" clId="{88A8DBE8-6B52-5AEA-84AA-49DD2A7255F4}" dt="2025-10-14T18:13:36.272" v="1264" actId="20577"/>
          <ac:spMkLst>
            <pc:docMk/>
            <pc:sldMk cId="951118429" sldId="281"/>
            <ac:spMk id="43" creationId="{6C81F7D4-C082-8011-82EF-50A42EBA6999}"/>
          </ac:spMkLst>
        </pc:spChg>
        <pc:spChg chg="mod">
          <ac:chgData name="Peppe Cecchetti, Maria" userId="b18c20aa-bec4-4f82-9ec0-673a5ce7c6f1" providerId="ADAL" clId="{88A8DBE8-6B52-5AEA-84AA-49DD2A7255F4}" dt="2025-10-14T18:13:43.216" v="1266" actId="20577"/>
          <ac:spMkLst>
            <pc:docMk/>
            <pc:sldMk cId="951118429" sldId="281"/>
            <ac:spMk id="48" creationId="{A7EBAB76-6A2C-29BA-F330-7B81425335F3}"/>
          </ac:spMkLst>
        </pc:spChg>
        <pc:spChg chg="mod">
          <ac:chgData name="Peppe Cecchetti, Maria" userId="b18c20aa-bec4-4f82-9ec0-673a5ce7c6f1" providerId="ADAL" clId="{88A8DBE8-6B52-5AEA-84AA-49DD2A7255F4}" dt="2025-10-14T18:13:49.450" v="1268" actId="20577"/>
          <ac:spMkLst>
            <pc:docMk/>
            <pc:sldMk cId="951118429" sldId="281"/>
            <ac:spMk id="49" creationId="{950375D6-3B4A-66BA-9FBA-7CC1156E9374}"/>
          </ac:spMkLst>
        </pc:spChg>
        <pc:spChg chg="mod">
          <ac:chgData name="Peppe Cecchetti, Maria" userId="b18c20aa-bec4-4f82-9ec0-673a5ce7c6f1" providerId="ADAL" clId="{88A8DBE8-6B52-5AEA-84AA-49DD2A7255F4}" dt="2025-10-10T19:47:19.956" v="1085" actId="20577"/>
          <ac:spMkLst>
            <pc:docMk/>
            <pc:sldMk cId="951118429" sldId="281"/>
            <ac:spMk id="50" creationId="{4D23AE8B-88D8-4076-6E47-55AE550F92FE}"/>
          </ac:spMkLst>
        </pc:spChg>
        <pc:spChg chg="mod">
          <ac:chgData name="Peppe Cecchetti, Maria" userId="b18c20aa-bec4-4f82-9ec0-673a5ce7c6f1" providerId="ADAL" clId="{88A8DBE8-6B52-5AEA-84AA-49DD2A7255F4}" dt="2025-10-10T19:47:32.501" v="1099" actId="20577"/>
          <ac:spMkLst>
            <pc:docMk/>
            <pc:sldMk cId="951118429" sldId="281"/>
            <ac:spMk id="55" creationId="{F6B2B8BE-3D77-B5E8-E01F-39E114F2E2A8}"/>
          </ac:spMkLst>
        </pc:spChg>
        <pc:spChg chg="mod">
          <ac:chgData name="Peppe Cecchetti, Maria" userId="b18c20aa-bec4-4f82-9ec0-673a5ce7c6f1" providerId="ADAL" clId="{88A8DBE8-6B52-5AEA-84AA-49DD2A7255F4}" dt="2025-10-10T19:47:45.098" v="1118" actId="20577"/>
          <ac:spMkLst>
            <pc:docMk/>
            <pc:sldMk cId="951118429" sldId="281"/>
            <ac:spMk id="60" creationId="{DAE5FFB5-DF86-E6C5-6ECB-B5CB39D9DD10}"/>
          </ac:spMkLst>
        </pc:spChg>
        <pc:spChg chg="mod">
          <ac:chgData name="Peppe Cecchetti, Maria" userId="b18c20aa-bec4-4f82-9ec0-673a5ce7c6f1" providerId="ADAL" clId="{88A8DBE8-6B52-5AEA-84AA-49DD2A7255F4}" dt="2025-10-14T18:14:09.407" v="1272" actId="20577"/>
          <ac:spMkLst>
            <pc:docMk/>
            <pc:sldMk cId="951118429" sldId="281"/>
            <ac:spMk id="61" creationId="{26CE9D56-90D2-6FAD-34E5-3DB0FEDA627B}"/>
          </ac:spMkLst>
        </pc:spChg>
        <pc:spChg chg="mod">
          <ac:chgData name="Peppe Cecchetti, Maria" userId="b18c20aa-bec4-4f82-9ec0-673a5ce7c6f1" providerId="ADAL" clId="{88A8DBE8-6B52-5AEA-84AA-49DD2A7255F4}" dt="2025-10-14T18:14:16.061" v="1274" actId="20577"/>
          <ac:spMkLst>
            <pc:docMk/>
            <pc:sldMk cId="951118429" sldId="281"/>
            <ac:spMk id="62" creationId="{7AF42F0A-EAEF-597F-AAA8-A22F485BC2A5}"/>
          </ac:spMkLst>
        </pc:spChg>
        <pc:spChg chg="mod">
          <ac:chgData name="Peppe Cecchetti, Maria" userId="b18c20aa-bec4-4f82-9ec0-673a5ce7c6f1" providerId="ADAL" clId="{88A8DBE8-6B52-5AEA-84AA-49DD2A7255F4}" dt="2025-10-10T19:48:23.462" v="1162" actId="20577"/>
          <ac:spMkLst>
            <pc:docMk/>
            <pc:sldMk cId="951118429" sldId="281"/>
            <ac:spMk id="65" creationId="{89A95630-04BA-491D-B243-90004030036D}"/>
          </ac:spMkLst>
        </pc:spChg>
        <pc:spChg chg="mod">
          <ac:chgData name="Peppe Cecchetti, Maria" userId="b18c20aa-bec4-4f82-9ec0-673a5ce7c6f1" providerId="ADAL" clId="{88A8DBE8-6B52-5AEA-84AA-49DD2A7255F4}" dt="2025-10-10T19:01:59.758" v="870" actId="20577"/>
          <ac:spMkLst>
            <pc:docMk/>
            <pc:sldMk cId="951118429" sldId="281"/>
            <ac:spMk id="69" creationId="{657F2407-1784-85AF-ADEA-FB1EBE4C5496}"/>
          </ac:spMkLst>
        </pc:spChg>
        <pc:spChg chg="mod">
          <ac:chgData name="Peppe Cecchetti, Maria" userId="b18c20aa-bec4-4f82-9ec0-673a5ce7c6f1" providerId="ADAL" clId="{88A8DBE8-6B52-5AEA-84AA-49DD2A7255F4}" dt="2025-10-14T18:12:29.387" v="1256" actId="20577"/>
          <ac:spMkLst>
            <pc:docMk/>
            <pc:sldMk cId="951118429" sldId="281"/>
            <ac:spMk id="73" creationId="{6B836BFA-6B6C-249D-0DF2-68EE1906A34A}"/>
          </ac:spMkLst>
        </pc:spChg>
        <pc:spChg chg="mod">
          <ac:chgData name="Peppe Cecchetti, Maria" userId="b18c20aa-bec4-4f82-9ec0-673a5ce7c6f1" providerId="ADAL" clId="{88A8DBE8-6B52-5AEA-84AA-49DD2A7255F4}" dt="2025-10-10T19:02:26.056" v="910" actId="20577"/>
          <ac:spMkLst>
            <pc:docMk/>
            <pc:sldMk cId="951118429" sldId="281"/>
            <ac:spMk id="74" creationId="{E12BB673-D68B-649B-60B4-D8E5FEE2B0DF}"/>
          </ac:spMkLst>
        </pc:spChg>
        <pc:spChg chg="mod">
          <ac:chgData name="Peppe Cecchetti, Maria" userId="b18c20aa-bec4-4f82-9ec0-673a5ce7c6f1" providerId="ADAL" clId="{88A8DBE8-6B52-5AEA-84AA-49DD2A7255F4}" dt="2025-10-10T19:45:43.500" v="970" actId="20577"/>
          <ac:spMkLst>
            <pc:docMk/>
            <pc:sldMk cId="951118429" sldId="281"/>
            <ac:spMk id="79" creationId="{4F6F6B55-FD98-7EE5-2B8C-74999C07F04D}"/>
          </ac:spMkLst>
        </pc:spChg>
        <pc:spChg chg="mod">
          <ac:chgData name="Peppe Cecchetti, Maria" userId="b18c20aa-bec4-4f82-9ec0-673a5ce7c6f1" providerId="ADAL" clId="{88A8DBE8-6B52-5AEA-84AA-49DD2A7255F4}" dt="2025-10-10T19:45:57.110" v="988" actId="20577"/>
          <ac:spMkLst>
            <pc:docMk/>
            <pc:sldMk cId="951118429" sldId="281"/>
            <ac:spMk id="84" creationId="{A03318EA-235B-AA1C-D5E7-1B646009C44F}"/>
          </ac:spMkLst>
        </pc:spChg>
        <pc:spChg chg="mod">
          <ac:chgData name="Peppe Cecchetti, Maria" userId="b18c20aa-bec4-4f82-9ec0-673a5ce7c6f1" providerId="ADAL" clId="{88A8DBE8-6B52-5AEA-84AA-49DD2A7255F4}" dt="2025-10-10T19:46:11.373" v="1006" actId="20577"/>
          <ac:spMkLst>
            <pc:docMk/>
            <pc:sldMk cId="951118429" sldId="281"/>
            <ac:spMk id="85" creationId="{1CD80C36-16E0-5765-66E9-A76E65F1C71E}"/>
          </ac:spMkLst>
        </pc:spChg>
        <pc:spChg chg="mod">
          <ac:chgData name="Peppe Cecchetti, Maria" userId="b18c20aa-bec4-4f82-9ec0-673a5ce7c6f1" providerId="ADAL" clId="{88A8DBE8-6B52-5AEA-84AA-49DD2A7255F4}" dt="2025-10-14T18:13:28.486" v="1262" actId="20577"/>
          <ac:spMkLst>
            <pc:docMk/>
            <pc:sldMk cId="951118429" sldId="281"/>
            <ac:spMk id="86" creationId="{FB629898-2167-10E5-06DA-4F2716146276}"/>
          </ac:spMkLst>
        </pc:spChg>
        <pc:spChg chg="mod">
          <ac:chgData name="Peppe Cecchetti, Maria" userId="b18c20aa-bec4-4f82-9ec0-673a5ce7c6f1" providerId="ADAL" clId="{88A8DBE8-6B52-5AEA-84AA-49DD2A7255F4}" dt="2025-10-14T12:43:36.412" v="1230" actId="20577"/>
          <ac:spMkLst>
            <pc:docMk/>
            <pc:sldMk cId="951118429" sldId="281"/>
            <ac:spMk id="87" creationId="{56286B98-BB43-AE6B-E87E-B15D7C0B4B4B}"/>
          </ac:spMkLst>
        </pc:spChg>
      </pc:sldChg>
      <pc:sldChg chg="addSp delSp modSp mod">
        <pc:chgData name="Peppe Cecchetti, Maria" userId="b18c20aa-bec4-4f82-9ec0-673a5ce7c6f1" providerId="ADAL" clId="{88A8DBE8-6B52-5AEA-84AA-49DD2A7255F4}" dt="2025-10-10T19:56:08.368" v="1173" actId="20577"/>
        <pc:sldMkLst>
          <pc:docMk/>
          <pc:sldMk cId="3889649741" sldId="282"/>
        </pc:sldMkLst>
        <pc:spChg chg="add mod">
          <ac:chgData name="Peppe Cecchetti, Maria" userId="b18c20aa-bec4-4f82-9ec0-673a5ce7c6f1" providerId="ADAL" clId="{88A8DBE8-6B52-5AEA-84AA-49DD2A7255F4}" dt="2025-10-10T18:24:02.117" v="24"/>
          <ac:spMkLst>
            <pc:docMk/>
            <pc:sldMk cId="3889649741" sldId="282"/>
            <ac:spMk id="12" creationId="{5EA45899-B9B5-6020-2D76-FE47AA7FC3DD}"/>
          </ac:spMkLst>
        </pc:spChg>
        <pc:spChg chg="mod">
          <ac:chgData name="Peppe Cecchetti, Maria" userId="b18c20aa-bec4-4f82-9ec0-673a5ce7c6f1" providerId="ADAL" clId="{88A8DBE8-6B52-5AEA-84AA-49DD2A7255F4}" dt="2025-10-10T19:56:08.368" v="1173" actId="20577"/>
          <ac:spMkLst>
            <pc:docMk/>
            <pc:sldMk cId="3889649741" sldId="282"/>
            <ac:spMk id="15" creationId="{A3F92917-48BC-D7B7-D45F-4AB075B2A0F6}"/>
          </ac:spMkLst>
        </pc:spChg>
        <pc:picChg chg="mod">
          <ac:chgData name="Peppe Cecchetti, Maria" userId="b18c20aa-bec4-4f82-9ec0-673a5ce7c6f1" providerId="ADAL" clId="{88A8DBE8-6B52-5AEA-84AA-49DD2A7255F4}" dt="2025-10-10T19:54:04.267" v="1163" actId="1076"/>
          <ac:picMkLst>
            <pc:docMk/>
            <pc:sldMk cId="3889649741" sldId="282"/>
            <ac:picMk id="2" creationId="{8C063DED-759A-5DFB-58AC-1B9969CBE150}"/>
          </ac:picMkLst>
        </pc:picChg>
      </pc:sldChg>
      <pc:sldChg chg="addSp delSp modSp mod">
        <pc:chgData name="Peppe Cecchetti, Maria" userId="b18c20aa-bec4-4f82-9ec0-673a5ce7c6f1" providerId="ADAL" clId="{88A8DBE8-6B52-5AEA-84AA-49DD2A7255F4}" dt="2025-10-10T20:05:42.882" v="1206" actId="20577"/>
        <pc:sldMkLst>
          <pc:docMk/>
          <pc:sldMk cId="1910708437" sldId="284"/>
        </pc:sldMkLst>
        <pc:spChg chg="add mod">
          <ac:chgData name="Peppe Cecchetti, Maria" userId="b18c20aa-bec4-4f82-9ec0-673a5ce7c6f1" providerId="ADAL" clId="{88A8DBE8-6B52-5AEA-84AA-49DD2A7255F4}" dt="2025-10-10T18:25:29.122" v="56"/>
          <ac:spMkLst>
            <pc:docMk/>
            <pc:sldMk cId="1910708437" sldId="284"/>
            <ac:spMk id="8" creationId="{FE5AD7BA-AC2C-E964-747C-16B435799AAB}"/>
          </ac:spMkLst>
        </pc:spChg>
        <pc:spChg chg="mod">
          <ac:chgData name="Peppe Cecchetti, Maria" userId="b18c20aa-bec4-4f82-9ec0-673a5ce7c6f1" providerId="ADAL" clId="{88A8DBE8-6B52-5AEA-84AA-49DD2A7255F4}" dt="2025-10-10T20:05:42.882" v="1206" actId="20577"/>
          <ac:spMkLst>
            <pc:docMk/>
            <pc:sldMk cId="1910708437" sldId="284"/>
            <ac:spMk id="10" creationId="{E30A060C-CF3D-06BC-5FBA-0C65D3F3617F}"/>
          </ac:spMkLst>
        </pc:spChg>
        <pc:spChg chg="mod">
          <ac:chgData name="Peppe Cecchetti, Maria" userId="b18c20aa-bec4-4f82-9ec0-673a5ce7c6f1" providerId="ADAL" clId="{88A8DBE8-6B52-5AEA-84AA-49DD2A7255F4}" dt="2025-10-10T20:05:14.950" v="1196" actId="1076"/>
          <ac:spMkLst>
            <pc:docMk/>
            <pc:sldMk cId="1910708437" sldId="284"/>
            <ac:spMk id="73" creationId="{214D0522-2C31-1851-0519-0EBDED2563B9}"/>
          </ac:spMkLst>
        </pc:spChg>
      </pc:sldChg>
      <pc:sldChg chg="addSp delSp modSp mod">
        <pc:chgData name="Peppe Cecchetti, Maria" userId="b18c20aa-bec4-4f82-9ec0-673a5ce7c6f1" providerId="ADAL" clId="{88A8DBE8-6B52-5AEA-84AA-49DD2A7255F4}" dt="2025-10-14T12:23:43.462" v="1211" actId="14100"/>
        <pc:sldMkLst>
          <pc:docMk/>
          <pc:sldMk cId="1850481353" sldId="286"/>
        </pc:sldMkLst>
        <pc:spChg chg="add mod">
          <ac:chgData name="Peppe Cecchetti, Maria" userId="b18c20aa-bec4-4f82-9ec0-673a5ce7c6f1" providerId="ADAL" clId="{88A8DBE8-6B52-5AEA-84AA-49DD2A7255F4}" dt="2025-10-10T18:23:33.426" v="17"/>
          <ac:spMkLst>
            <pc:docMk/>
            <pc:sldMk cId="1850481353" sldId="286"/>
            <ac:spMk id="6" creationId="{37B0E10C-0020-F9C5-4125-1B690772CB33}"/>
          </ac:spMkLst>
        </pc:spChg>
        <pc:spChg chg="mod">
          <ac:chgData name="Peppe Cecchetti, Maria" userId="b18c20aa-bec4-4f82-9ec0-673a5ce7c6f1" providerId="ADAL" clId="{88A8DBE8-6B52-5AEA-84AA-49DD2A7255F4}" dt="2025-10-10T18:28:51.271" v="133" actId="20577"/>
          <ac:spMkLst>
            <pc:docMk/>
            <pc:sldMk cId="1850481353" sldId="286"/>
            <ac:spMk id="8" creationId="{919297FC-F323-E3B2-9DD0-04871B6079DE}"/>
          </ac:spMkLst>
        </pc:spChg>
        <pc:picChg chg="mod">
          <ac:chgData name="Peppe Cecchetti, Maria" userId="b18c20aa-bec4-4f82-9ec0-673a5ce7c6f1" providerId="ADAL" clId="{88A8DBE8-6B52-5AEA-84AA-49DD2A7255F4}" dt="2025-10-14T12:23:43.462" v="1211" actId="14100"/>
          <ac:picMkLst>
            <pc:docMk/>
            <pc:sldMk cId="1850481353" sldId="286"/>
            <ac:picMk id="2" creationId="{3A11CF8C-19F0-B320-272E-9BBA5A81ED03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2833101119719861E-2"/>
          <c:y val="5.030723263561019E-2"/>
          <c:w val="0.90862552452530199"/>
          <c:h val="0.762433714455025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6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Planilha1!$A$2:$A$13</c:f>
              <c:strCache>
                <c:ptCount val="12"/>
                <c:pt idx="0">
                  <c:v>jan</c:v>
                </c:pt>
                <c:pt idx="1">
                  <c:v>fev</c:v>
                </c:pt>
                <c:pt idx="2">
                  <c:v>mar</c:v>
                </c:pt>
                <c:pt idx="3">
                  <c:v>abr</c:v>
                </c:pt>
                <c:pt idx="4">
                  <c:v>mai</c:v>
                </c:pt>
                <c:pt idx="5">
                  <c:v>jun</c:v>
                </c:pt>
                <c:pt idx="6">
                  <c:v>jul</c:v>
                </c:pt>
                <c:pt idx="7">
                  <c:v>ago</c:v>
                </c:pt>
                <c:pt idx="8">
                  <c:v>set</c:v>
                </c:pt>
                <c:pt idx="9">
                  <c:v>out</c:v>
                </c:pt>
                <c:pt idx="10">
                  <c:v>nov</c:v>
                </c:pt>
                <c:pt idx="11">
                  <c:v>dez</c:v>
                </c:pt>
              </c:strCache>
            </c:strRef>
          </c:cat>
          <c:val>
            <c:numRef>
              <c:f>Planilha1!$B$2:$B$13</c:f>
              <c:numCache>
                <c:formatCode>General</c:formatCode>
                <c:ptCount val="12"/>
                <c:pt idx="11">
                  <c:v>69.430000000000007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60-2848-90D1-C9CEC56EE6CF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2023</c:v>
                </c:pt>
              </c:strCache>
            </c:strRef>
          </c:tx>
          <c:spPr>
            <a:solidFill>
              <a:srgbClr val="E9107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6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Planilha1!$A$2:$A$13</c:f>
              <c:strCache>
                <c:ptCount val="12"/>
                <c:pt idx="0">
                  <c:v>jan</c:v>
                </c:pt>
                <c:pt idx="1">
                  <c:v>fev</c:v>
                </c:pt>
                <c:pt idx="2">
                  <c:v>mar</c:v>
                </c:pt>
                <c:pt idx="3">
                  <c:v>abr</c:v>
                </c:pt>
                <c:pt idx="4">
                  <c:v>mai</c:v>
                </c:pt>
                <c:pt idx="5">
                  <c:v>jun</c:v>
                </c:pt>
                <c:pt idx="6">
                  <c:v>jul</c:v>
                </c:pt>
                <c:pt idx="7">
                  <c:v>ago</c:v>
                </c:pt>
                <c:pt idx="8">
                  <c:v>set</c:v>
                </c:pt>
                <c:pt idx="9">
                  <c:v>out</c:v>
                </c:pt>
                <c:pt idx="10">
                  <c:v>nov</c:v>
                </c:pt>
                <c:pt idx="11">
                  <c:v>dez</c:v>
                </c:pt>
              </c:strCache>
            </c:strRef>
          </c:cat>
          <c:val>
            <c:numRef>
              <c:f>Planilha1!$C$2:$C$13</c:f>
              <c:numCache>
                <c:formatCode>General</c:formatCode>
                <c:ptCount val="12"/>
                <c:pt idx="0">
                  <c:v>70.09</c:v>
                </c:pt>
                <c:pt idx="1">
                  <c:v>70.53</c:v>
                </c:pt>
                <c:pt idx="2">
                  <c:v>70.7</c:v>
                </c:pt>
                <c:pt idx="3">
                  <c:v>71.44</c:v>
                </c:pt>
                <c:pt idx="4">
                  <c:v>71.900000000000006</c:v>
                </c:pt>
                <c:pt idx="5">
                  <c:v>71.45</c:v>
                </c:pt>
                <c:pt idx="6">
                  <c:v>71.41</c:v>
                </c:pt>
                <c:pt idx="7">
                  <c:v>71.739999999999995</c:v>
                </c:pt>
                <c:pt idx="8">
                  <c:v>72.819999999999993</c:v>
                </c:pt>
                <c:pt idx="9">
                  <c:v>71.95</c:v>
                </c:pt>
                <c:pt idx="10">
                  <c:v>71.81</c:v>
                </c:pt>
                <c:pt idx="11">
                  <c:v>71.099999999999994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460-2848-90D1-C9CEC56EE6CF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2024</c:v>
                </c:pt>
              </c:strCache>
            </c:strRef>
          </c:tx>
          <c:spPr>
            <a:solidFill>
              <a:srgbClr val="7B00B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6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Planilha1!$A$2:$A$13</c:f>
              <c:strCache>
                <c:ptCount val="12"/>
                <c:pt idx="0">
                  <c:v>jan</c:v>
                </c:pt>
                <c:pt idx="1">
                  <c:v>fev</c:v>
                </c:pt>
                <c:pt idx="2">
                  <c:v>mar</c:v>
                </c:pt>
                <c:pt idx="3">
                  <c:v>abr</c:v>
                </c:pt>
                <c:pt idx="4">
                  <c:v>mai</c:v>
                </c:pt>
                <c:pt idx="5">
                  <c:v>jun</c:v>
                </c:pt>
                <c:pt idx="6">
                  <c:v>jul</c:v>
                </c:pt>
                <c:pt idx="7">
                  <c:v>ago</c:v>
                </c:pt>
                <c:pt idx="8">
                  <c:v>set</c:v>
                </c:pt>
                <c:pt idx="9">
                  <c:v>out</c:v>
                </c:pt>
                <c:pt idx="10">
                  <c:v>nov</c:v>
                </c:pt>
                <c:pt idx="11">
                  <c:v>dez</c:v>
                </c:pt>
              </c:strCache>
            </c:strRef>
          </c:cat>
          <c:val>
            <c:numRef>
              <c:f>Planilha1!$D$2:$D$13</c:f>
              <c:numCache>
                <c:formatCode>General</c:formatCode>
                <c:ptCount val="12"/>
                <c:pt idx="0">
                  <c:v>72.069999999999993</c:v>
                </c:pt>
                <c:pt idx="1">
                  <c:v>72.040000000000006</c:v>
                </c:pt>
                <c:pt idx="2">
                  <c:v>70.89</c:v>
                </c:pt>
                <c:pt idx="3">
                  <c:v>73.42</c:v>
                </c:pt>
                <c:pt idx="4">
                  <c:v>72.540000000000006</c:v>
                </c:pt>
                <c:pt idx="5">
                  <c:v>72.5</c:v>
                </c:pt>
                <c:pt idx="6">
                  <c:v>72.66</c:v>
                </c:pt>
                <c:pt idx="7">
                  <c:v>72.459999999999994</c:v>
                </c:pt>
                <c:pt idx="8">
                  <c:v>72.64</c:v>
                </c:pt>
                <c:pt idx="9">
                  <c:v>73.099999999999994</c:v>
                </c:pt>
                <c:pt idx="10">
                  <c:v>73.790000000000006</c:v>
                </c:pt>
                <c:pt idx="11">
                  <c:v>73.510000000000005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460-2848-90D1-C9CEC56EE6CF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6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Planilha1!$A$2:$A$13</c:f>
              <c:strCache>
                <c:ptCount val="12"/>
                <c:pt idx="0">
                  <c:v>jan</c:v>
                </c:pt>
                <c:pt idx="1">
                  <c:v>fev</c:v>
                </c:pt>
                <c:pt idx="2">
                  <c:v>mar</c:v>
                </c:pt>
                <c:pt idx="3">
                  <c:v>abr</c:v>
                </c:pt>
                <c:pt idx="4">
                  <c:v>mai</c:v>
                </c:pt>
                <c:pt idx="5">
                  <c:v>jun</c:v>
                </c:pt>
                <c:pt idx="6">
                  <c:v>jul</c:v>
                </c:pt>
                <c:pt idx="7">
                  <c:v>ago</c:v>
                </c:pt>
                <c:pt idx="8">
                  <c:v>set</c:v>
                </c:pt>
                <c:pt idx="9">
                  <c:v>out</c:v>
                </c:pt>
                <c:pt idx="10">
                  <c:v>nov</c:v>
                </c:pt>
                <c:pt idx="11">
                  <c:v>dez</c:v>
                </c:pt>
              </c:strCache>
            </c:strRef>
          </c:cat>
          <c:val>
            <c:numRef>
              <c:f>Planilha1!$E$2:$E$13</c:f>
              <c:numCache>
                <c:formatCode>General</c:formatCode>
                <c:ptCount val="12"/>
                <c:pt idx="0">
                  <c:v>74.599999999999994</c:v>
                </c:pt>
                <c:pt idx="1">
                  <c:v>75</c:v>
                </c:pt>
                <c:pt idx="2">
                  <c:v>75.7</c:v>
                </c:pt>
                <c:pt idx="3">
                  <c:v>76.599999999999994</c:v>
                </c:pt>
                <c:pt idx="4">
                  <c:v>77</c:v>
                </c:pt>
                <c:pt idx="5">
                  <c:v>77.8</c:v>
                </c:pt>
                <c:pt idx="6">
                  <c:v>78.2</c:v>
                </c:pt>
                <c:pt idx="7">
                  <c:v>78.8</c:v>
                </c:pt>
                <c:pt idx="8">
                  <c:v>79.099999999999994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26-41DE-8FFC-3F63262518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2"/>
        <c:overlap val="-42"/>
        <c:axId val="1207335808"/>
        <c:axId val="1207341824"/>
      </c:barChart>
      <c:catAx>
        <c:axId val="1207335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pPr>
            <a:endParaRPr lang="pt-BR"/>
          </a:p>
        </c:txPr>
        <c:crossAx val="1207341824"/>
        <c:crosses val="autoZero"/>
        <c:auto val="1"/>
        <c:lblAlgn val="ctr"/>
        <c:lblOffset val="100"/>
        <c:noMultiLvlLbl val="0"/>
      </c:catAx>
      <c:valAx>
        <c:axId val="1207341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07335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Montserrat" pitchFamily="2" charset="77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tx1">
              <a:lumMod val="50000"/>
              <a:lumOff val="50000"/>
            </a:schemeClr>
          </a:solidFill>
        </a:defRPr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4940083661417322E-2"/>
          <c:y val="0.1032069326275263"/>
          <c:w val="0.95505991633858267"/>
          <c:h val="0.76772959105994154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Planilha1!$C$1</c:f>
              <c:strCache>
                <c:ptCount val="1"/>
                <c:pt idx="0">
                  <c:v>2023</c:v>
                </c:pt>
              </c:strCache>
            </c:strRef>
          </c:tx>
          <c:spPr>
            <a:solidFill>
              <a:srgbClr val="7B00B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Planilha1!$A$2:$A$13</c:f>
              <c:strCache>
                <c:ptCount val="12"/>
                <c:pt idx="0">
                  <c:v>jan</c:v>
                </c:pt>
                <c:pt idx="1">
                  <c:v>fev</c:v>
                </c:pt>
                <c:pt idx="2">
                  <c:v>mar</c:v>
                </c:pt>
                <c:pt idx="3">
                  <c:v>abr</c:v>
                </c:pt>
                <c:pt idx="4">
                  <c:v>mai</c:v>
                </c:pt>
                <c:pt idx="5">
                  <c:v>jun</c:v>
                </c:pt>
                <c:pt idx="6">
                  <c:v>jul</c:v>
                </c:pt>
                <c:pt idx="7">
                  <c:v>ago</c:v>
                </c:pt>
                <c:pt idx="8">
                  <c:v>set</c:v>
                </c:pt>
                <c:pt idx="9">
                  <c:v>out</c:v>
                </c:pt>
                <c:pt idx="10">
                  <c:v>nov</c:v>
                </c:pt>
                <c:pt idx="11">
                  <c:v>dez</c:v>
                </c:pt>
              </c:strCache>
            </c:strRef>
          </c:cat>
          <c:val>
            <c:numRef>
              <c:f>Planilha1!$C$2:$C$13</c:f>
              <c:numCache>
                <c:formatCode>General</c:formatCode>
                <c:ptCount val="12"/>
                <c:pt idx="0">
                  <c:v>3</c:v>
                </c:pt>
                <c:pt idx="1">
                  <c:v>2.6</c:v>
                </c:pt>
                <c:pt idx="2">
                  <c:v>4.0999999999999996</c:v>
                </c:pt>
                <c:pt idx="3">
                  <c:v>2.6</c:v>
                </c:pt>
                <c:pt idx="4">
                  <c:v>2.8</c:v>
                </c:pt>
                <c:pt idx="5">
                  <c:v>2.8</c:v>
                </c:pt>
                <c:pt idx="6">
                  <c:v>3.8</c:v>
                </c:pt>
                <c:pt idx="7">
                  <c:v>3.8</c:v>
                </c:pt>
                <c:pt idx="8">
                  <c:v>3.05</c:v>
                </c:pt>
                <c:pt idx="9">
                  <c:v>3.1</c:v>
                </c:pt>
                <c:pt idx="10">
                  <c:v>4.3</c:v>
                </c:pt>
                <c:pt idx="11">
                  <c:v>4.0999999999999996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1A-C342-A59E-DD900995A75D}"/>
            </c:ext>
          </c:extLst>
        </c:ser>
        <c:ser>
          <c:idx val="2"/>
          <c:order val="1"/>
          <c:tx>
            <c:strRef>
              <c:f>Planilha1!$D$1</c:f>
              <c:strCache>
                <c:ptCount val="1"/>
                <c:pt idx="0">
                  <c:v>2024</c:v>
                </c:pt>
              </c:strCache>
            </c:strRef>
          </c:tx>
          <c:spPr>
            <a:solidFill>
              <a:srgbClr val="FF068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Planilha1!$A$2:$A$13</c:f>
              <c:strCache>
                <c:ptCount val="12"/>
                <c:pt idx="0">
                  <c:v>jan</c:v>
                </c:pt>
                <c:pt idx="1">
                  <c:v>fev</c:v>
                </c:pt>
                <c:pt idx="2">
                  <c:v>mar</c:v>
                </c:pt>
                <c:pt idx="3">
                  <c:v>abr</c:v>
                </c:pt>
                <c:pt idx="4">
                  <c:v>mai</c:v>
                </c:pt>
                <c:pt idx="5">
                  <c:v>jun</c:v>
                </c:pt>
                <c:pt idx="6">
                  <c:v>jul</c:v>
                </c:pt>
                <c:pt idx="7">
                  <c:v>ago</c:v>
                </c:pt>
                <c:pt idx="8">
                  <c:v>set</c:v>
                </c:pt>
                <c:pt idx="9">
                  <c:v>out</c:v>
                </c:pt>
                <c:pt idx="10">
                  <c:v>nov</c:v>
                </c:pt>
                <c:pt idx="11">
                  <c:v>dez</c:v>
                </c:pt>
              </c:strCache>
            </c:strRef>
          </c:cat>
          <c:val>
            <c:numRef>
              <c:f>Planilha1!$D$2:$D$13</c:f>
              <c:numCache>
                <c:formatCode>General</c:formatCode>
                <c:ptCount val="12"/>
                <c:pt idx="0">
                  <c:v>3.5</c:v>
                </c:pt>
                <c:pt idx="1">
                  <c:v>2.7</c:v>
                </c:pt>
                <c:pt idx="2">
                  <c:v>3.9</c:v>
                </c:pt>
                <c:pt idx="3">
                  <c:v>3.3</c:v>
                </c:pt>
                <c:pt idx="4">
                  <c:v>3.2</c:v>
                </c:pt>
                <c:pt idx="5">
                  <c:v>3</c:v>
                </c:pt>
                <c:pt idx="6">
                  <c:v>3.1</c:v>
                </c:pt>
                <c:pt idx="7">
                  <c:v>3</c:v>
                </c:pt>
                <c:pt idx="8">
                  <c:v>2.9</c:v>
                </c:pt>
                <c:pt idx="9">
                  <c:v>3.4</c:v>
                </c:pt>
                <c:pt idx="10">
                  <c:v>6.1</c:v>
                </c:pt>
                <c:pt idx="11">
                  <c:v>5.4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1A-C342-A59E-DD900995A75D}"/>
            </c:ext>
          </c:extLst>
        </c:ser>
        <c:ser>
          <c:idx val="3"/>
          <c:order val="2"/>
          <c:tx>
            <c:strRef>
              <c:f>Planilha1!$E$1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Planilha1!$A$2:$A$13</c:f>
              <c:strCache>
                <c:ptCount val="12"/>
                <c:pt idx="0">
                  <c:v>jan</c:v>
                </c:pt>
                <c:pt idx="1">
                  <c:v>fev</c:v>
                </c:pt>
                <c:pt idx="2">
                  <c:v>mar</c:v>
                </c:pt>
                <c:pt idx="3">
                  <c:v>abr</c:v>
                </c:pt>
                <c:pt idx="4">
                  <c:v>mai</c:v>
                </c:pt>
                <c:pt idx="5">
                  <c:v>jun</c:v>
                </c:pt>
                <c:pt idx="6">
                  <c:v>jul</c:v>
                </c:pt>
                <c:pt idx="7">
                  <c:v>ago</c:v>
                </c:pt>
                <c:pt idx="8">
                  <c:v>set</c:v>
                </c:pt>
                <c:pt idx="9">
                  <c:v>out</c:v>
                </c:pt>
                <c:pt idx="10">
                  <c:v>nov</c:v>
                </c:pt>
                <c:pt idx="11">
                  <c:v>dez</c:v>
                </c:pt>
              </c:strCache>
            </c:strRef>
          </c:cat>
          <c:val>
            <c:numRef>
              <c:f>Planilha1!$E$2:$E$13</c:f>
              <c:numCache>
                <c:formatCode>General</c:formatCode>
                <c:ptCount val="12"/>
                <c:pt idx="0">
                  <c:v>4.0999999999999996</c:v>
                </c:pt>
                <c:pt idx="1">
                  <c:v>4.2</c:v>
                </c:pt>
                <c:pt idx="2">
                  <c:v>5.7</c:v>
                </c:pt>
                <c:pt idx="3">
                  <c:v>3.6</c:v>
                </c:pt>
                <c:pt idx="4">
                  <c:v>3.7</c:v>
                </c:pt>
                <c:pt idx="5">
                  <c:v>3.4</c:v>
                </c:pt>
                <c:pt idx="6">
                  <c:v>3.8</c:v>
                </c:pt>
                <c:pt idx="7">
                  <c:v>3.6</c:v>
                </c:pt>
                <c:pt idx="8">
                  <c:v>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47-48FC-BE01-95FA56788D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8113183"/>
        <c:axId val="158114895"/>
      </c:barChart>
      <c:catAx>
        <c:axId val="158113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58114895"/>
        <c:crosses val="autoZero"/>
        <c:auto val="1"/>
        <c:lblAlgn val="ctr"/>
        <c:lblOffset val="100"/>
        <c:noMultiLvlLbl val="0"/>
      </c:catAx>
      <c:valAx>
        <c:axId val="1581148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  <a:ea typeface="+mn-ea"/>
                <a:cs typeface="+mn-cs"/>
              </a:defRPr>
            </a:pPr>
            <a:endParaRPr lang="pt-BR"/>
          </a:p>
        </c:txPr>
        <c:crossAx val="1581131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182EB-92DC-C147-A679-5774CCEC86C9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472A78-606B-0B43-93DE-D93353DBD8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151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0550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44581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06063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11288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3041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24978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5589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9299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11320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68513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7683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28152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131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7440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3640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6546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3602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22115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12245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72A78-606B-0B43-93DE-D93353DBD88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846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17D262-A7AF-BBAA-A43A-5DACAC3117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C116D15-313C-361A-EC32-38A082D8CA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C4B29A6-08CC-FCB8-5A2C-3E3AA4055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17BC9C-36F1-7009-E50F-FDADCD07D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B175F9-BDB1-4A55-F895-3351AE77C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1855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37D9DE-47B2-5AD1-657C-CA144115B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1380CE9-854F-3EF7-CC7A-441EE590E5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64DCE07-DE29-457C-7306-1DFB9C66C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59871C-DC4E-E5AA-8FF1-48A31F297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345B96-83B7-41D5-F65F-B5057FBDC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631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05B51A3-58F2-CDB2-6E46-CCA6F45970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EDE7DBC-D2F0-3F07-92F7-22E8BF619B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A34B7A4-EA4D-01E2-E5E0-605C4062C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900EA1-9316-5FBE-B21F-31CA75E2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15AD786-FBD6-D640-B0E6-14CF4C12D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8652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EA547F-FB24-06B9-FF05-D8D4CC8A1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BEFABB-DDEA-0FD5-8119-FC0E94D13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BF326C-9D44-26B7-880C-1279D023E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65A2B66-9CE2-A8FD-F3C5-7FF8EBFBD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E2F2E1-B3D0-0330-2DC1-8F4360F0C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836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803D09-D532-E2F3-DDC0-63A4E2B2B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E6340E-C674-5A9B-EA90-994301F71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D654F6-4434-6DC3-0B0C-D4D326ACE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6841C25-F23B-B970-96AC-283D86514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678C5D0-E6FC-9E43-EBC4-53D65B734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5970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3D71A8-FECB-13DE-743D-13D63DDCA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F8FE39F-6BEF-40FC-73F6-413FEC7D43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584458B-1BA3-293A-0401-62EEB9345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9CB0E48-CA23-7702-DA91-D0019B940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AD73C19-E647-6670-6FB7-EC988492D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983C3C2-4F76-BC35-0B0F-002C3B1DC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1780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04EBAB-7D07-B39F-04E4-02FC53CFC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369E01-8FB6-C48F-D831-DE0E0BB60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E1CC01D-E6DB-F70C-D5B5-A7C6AEBB3E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2168AEB-6789-47BB-FCB1-EC8A9E4E04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0D1720F-9829-F507-4794-BF80A82AB5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CF29A68-530A-B546-A963-BCF91006A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F5010A4-D5C0-D489-5A94-8A3AC0CA0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D23EA36-7EB9-F91A-62C4-8B538061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8329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A6C261-C675-BC60-B696-07A58BE57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3F87241-C171-E06A-F158-5D9D46F44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DAAA2F8-FC65-5368-D348-2236D65D3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F0E98D0-8FFB-08EE-F77F-F12173A3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7376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6B1E5BC-FF1F-63D9-3078-319AE5AE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D173526-A71F-01A5-6EF4-DFBB6E409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6E30B21-BE31-96D6-67AF-414C05E2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9948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A86B72-867A-EFA0-5D64-9457B01C1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0214E5-CDE9-3E1A-8CCE-FF6CA9B57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3AED739-34BE-7B28-73CD-85C5A78A1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CF9A755-5D72-AD15-7729-201A83F5F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4325E8D-E342-BF56-3806-5D0D76EA2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BF2BD91-C589-05DF-F664-740ECDAD4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9373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689226-89DF-CB0F-A3BB-6FFFFC46C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1DD64B9-3228-7F21-F7CB-48294AB7D2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E3C696-9987-0451-0811-C2F34EA19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A2D9B3-B891-D8DA-0DEA-D10CBEEA9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F17E0E7-5E81-D63B-F39B-11AD024F6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15E548B-1506-752C-E3D2-50B8A6BDB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2299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827F9FA-8D8B-ECE6-5B49-7104E912B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A64A109-564F-D5C4-BD23-75E92B789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FE34D45-2D65-D835-1226-60DDCAA84E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88970B-8CB7-6546-BB33-4CA6F80E0EF4}" type="datetimeFigureOut">
              <a:rPr lang="pt-BR" smtClean="0"/>
              <a:t>14/10/2025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39DC8F-E480-194C-045E-CC2676D61C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952A9-CE34-F006-F9C0-01F8978D2E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E0D0AA-4742-CE4F-B149-6AB928F664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8155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7A1A950-1355-E581-CFC1-774F4AEFF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64626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9F645C2-6F8B-CF5E-E8B0-EC283D11496F}"/>
              </a:ext>
            </a:extLst>
          </p:cNvPr>
          <p:cNvSpPr txBox="1"/>
          <p:nvPr/>
        </p:nvSpPr>
        <p:spPr>
          <a:xfrm>
            <a:off x="391886" y="368135"/>
            <a:ext cx="2379177" cy="2616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100" spc="600" dirty="0">
                <a:solidFill>
                  <a:schemeClr val="bg1"/>
                </a:solidFill>
                <a:latin typeface="Montserrat"/>
              </a:rPr>
              <a:t>SETEMBRO|2025</a:t>
            </a:r>
          </a:p>
        </p:txBody>
      </p:sp>
    </p:spTree>
    <p:extLst>
      <p:ext uri="{BB962C8B-B14F-4D97-AF65-F5344CB8AC3E}">
        <p14:creationId xmlns:p14="http://schemas.microsoft.com/office/powerpoint/2010/main" val="3839559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A9A9B-D104-6B3E-1CD7-37070832F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356FB17-7765-95EB-6775-433EBFAC1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802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49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42DD5-715A-0D79-BC79-535026A03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6272A8D-70B7-69C7-87E5-1588B58E2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0"/>
            <a:ext cx="12192000" cy="6864626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2CD0F43C-3FF1-0E43-3E28-30FC2282EC4D}"/>
              </a:ext>
            </a:extLst>
          </p:cNvPr>
          <p:cNvGrpSpPr/>
          <p:nvPr/>
        </p:nvGrpSpPr>
        <p:grpSpPr>
          <a:xfrm>
            <a:off x="1321337" y="2668220"/>
            <a:ext cx="1577676" cy="852216"/>
            <a:chOff x="1321337" y="2668220"/>
            <a:chExt cx="1577676" cy="852216"/>
          </a:xfrm>
        </p:grpSpPr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1C0048A5-2379-AE96-23E1-584573FBC5F7}"/>
                </a:ext>
              </a:extLst>
            </p:cNvPr>
            <p:cNvSpPr txBox="1"/>
            <p:nvPr/>
          </p:nvSpPr>
          <p:spPr>
            <a:xfrm>
              <a:off x="1321337" y="2668220"/>
              <a:ext cx="13997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4D4C4C"/>
                  </a:solidFill>
                  <a:latin typeface="Montserrat" pitchFamily="2" charset="77"/>
                </a:rPr>
                <a:t>3.696.119 </a:t>
              </a:r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DF889548-23AB-58F2-10F4-D7DA94245882}"/>
                </a:ext>
              </a:extLst>
            </p:cNvPr>
            <p:cNvSpPr txBox="1"/>
            <p:nvPr/>
          </p:nvSpPr>
          <p:spPr>
            <a:xfrm>
              <a:off x="1321337" y="3012605"/>
              <a:ext cx="1577676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>
                  <a:solidFill>
                    <a:srgbClr val="FF0685"/>
                  </a:solidFill>
                  <a:latin typeface="Montserrat" pitchFamily="2" charset="77"/>
                </a:rPr>
                <a:t>TOTAL DE ACORDOS</a:t>
              </a:r>
            </a:p>
            <a:p>
              <a:r>
                <a:rPr lang="pt-BR" sz="900">
                  <a:solidFill>
                    <a:srgbClr val="FF0685"/>
                  </a:solidFill>
                  <a:latin typeface="Montserrat" pitchFamily="2" charset="77"/>
                </a:rPr>
                <a:t>FECHADOS NO SERASA</a:t>
              </a:r>
            </a:p>
            <a:p>
              <a:r>
                <a:rPr lang="pt-BR" sz="900">
                  <a:solidFill>
                    <a:srgbClr val="FF0685"/>
                  </a:solidFill>
                  <a:latin typeface="Montserrat" pitchFamily="2" charset="77"/>
                </a:rPr>
                <a:t>LIMPA NOME</a:t>
              </a:r>
            </a:p>
          </p:txBody>
        </p: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C53C5801-6B20-945B-9D86-C58B73A139BA}"/>
              </a:ext>
            </a:extLst>
          </p:cNvPr>
          <p:cNvGrpSpPr/>
          <p:nvPr/>
        </p:nvGrpSpPr>
        <p:grpSpPr>
          <a:xfrm>
            <a:off x="1321337" y="3880332"/>
            <a:ext cx="1511952" cy="990716"/>
            <a:chOff x="1321337" y="2668220"/>
            <a:chExt cx="1511952" cy="990716"/>
          </a:xfrm>
        </p:grpSpPr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9D948A14-D053-9C2A-9590-F07F27442512}"/>
                </a:ext>
              </a:extLst>
            </p:cNvPr>
            <p:cNvSpPr txBox="1"/>
            <p:nvPr/>
          </p:nvSpPr>
          <p:spPr>
            <a:xfrm>
              <a:off x="1321337" y="2668220"/>
              <a:ext cx="14542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4D4C4C"/>
                  </a:solidFill>
                  <a:latin typeface="Montserrat" pitchFamily="2" charset="77"/>
                </a:rPr>
                <a:t>2.855.849</a:t>
              </a:r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00CD6F3C-1164-6E71-DF75-AE9486947A61}"/>
                </a:ext>
              </a:extLst>
            </p:cNvPr>
            <p:cNvSpPr txBox="1"/>
            <p:nvPr/>
          </p:nvSpPr>
          <p:spPr>
            <a:xfrm>
              <a:off x="1321337" y="3012605"/>
              <a:ext cx="151195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dirty="0">
                  <a:solidFill>
                    <a:srgbClr val="FF0685"/>
                  </a:solidFill>
                  <a:latin typeface="Montserrat" pitchFamily="2" charset="77"/>
                </a:rPr>
                <a:t>TOTAL DE CLIENTES</a:t>
              </a:r>
            </a:p>
            <a:p>
              <a:r>
                <a:rPr lang="pt-BR" sz="900" dirty="0">
                  <a:solidFill>
                    <a:srgbClr val="FF0685"/>
                  </a:solidFill>
                  <a:latin typeface="Montserrat" pitchFamily="2" charset="77"/>
                </a:rPr>
                <a:t>QUE FECHARAM </a:t>
              </a:r>
            </a:p>
            <a:p>
              <a:r>
                <a:rPr lang="pt-BR" sz="900" dirty="0">
                  <a:solidFill>
                    <a:srgbClr val="FF0685"/>
                  </a:solidFill>
                  <a:latin typeface="Montserrat" pitchFamily="2" charset="77"/>
                </a:rPr>
                <a:t>ACORDOS NO SERASA</a:t>
              </a:r>
            </a:p>
            <a:p>
              <a:r>
                <a:rPr lang="pt-BR" sz="900" dirty="0">
                  <a:solidFill>
                    <a:srgbClr val="FF0685"/>
                  </a:solidFill>
                  <a:latin typeface="Montserrat" pitchFamily="2" charset="77"/>
                </a:rPr>
                <a:t>LIMPA NOME</a:t>
              </a:r>
            </a:p>
          </p:txBody>
        </p:sp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0CBDECE3-4C7D-FF1F-53C9-309A65E9D4F6}"/>
              </a:ext>
            </a:extLst>
          </p:cNvPr>
          <p:cNvGrpSpPr/>
          <p:nvPr/>
        </p:nvGrpSpPr>
        <p:grpSpPr>
          <a:xfrm>
            <a:off x="1321336" y="5060547"/>
            <a:ext cx="1687677" cy="990715"/>
            <a:chOff x="1321336" y="2668220"/>
            <a:chExt cx="1687677" cy="990715"/>
          </a:xfrm>
        </p:grpSpPr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55DED45D-3B66-C485-5C18-9799EA01668D}"/>
                </a:ext>
              </a:extLst>
            </p:cNvPr>
            <p:cNvSpPr txBox="1"/>
            <p:nvPr/>
          </p:nvSpPr>
          <p:spPr>
            <a:xfrm>
              <a:off x="1321337" y="2668220"/>
              <a:ext cx="10310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 err="1">
                  <a:solidFill>
                    <a:srgbClr val="4D4C4C"/>
                  </a:solidFill>
                  <a:latin typeface="Montserrat" pitchFamily="2" charset="77"/>
                </a:rPr>
                <a:t>R</a:t>
              </a:r>
              <a:r>
                <a:rPr lang="pt-BR" sz="2000" b="1" dirty="0">
                  <a:solidFill>
                    <a:srgbClr val="4D4C4C"/>
                  </a:solidFill>
                  <a:latin typeface="Montserrat" pitchFamily="2" charset="77"/>
                </a:rPr>
                <a:t>$ 812</a:t>
              </a: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D4BE0FEB-ACF0-6FAD-EC6A-25324531D11E}"/>
                </a:ext>
              </a:extLst>
            </p:cNvPr>
            <p:cNvSpPr txBox="1"/>
            <p:nvPr/>
          </p:nvSpPr>
          <p:spPr>
            <a:xfrm>
              <a:off x="1321336" y="3012604"/>
              <a:ext cx="168767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900">
                  <a:solidFill>
                    <a:srgbClr val="FF0685"/>
                  </a:solidFill>
                  <a:latin typeface="Montserrat" pitchFamily="2" charset="77"/>
                </a:rPr>
                <a:t>VALOR MÉDIO</a:t>
              </a:r>
            </a:p>
            <a:p>
              <a:r>
                <a:rPr lang="pt-BR" sz="900">
                  <a:solidFill>
                    <a:srgbClr val="FF0685"/>
                  </a:solidFill>
                  <a:latin typeface="Montserrat" pitchFamily="2" charset="77"/>
                </a:rPr>
                <a:t>DOS ACORDOS FECHADOS NO SERASA LIMPA NOME</a:t>
              </a:r>
            </a:p>
          </p:txBody>
        </p:sp>
      </p:grp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C7C78B97-6F61-A606-B4DA-4D3397E5934A}"/>
              </a:ext>
            </a:extLst>
          </p:cNvPr>
          <p:cNvGrpSpPr/>
          <p:nvPr/>
        </p:nvGrpSpPr>
        <p:grpSpPr>
          <a:xfrm>
            <a:off x="3809697" y="2668220"/>
            <a:ext cx="1868431" cy="1212111"/>
            <a:chOff x="1194088" y="2668220"/>
            <a:chExt cx="1868431" cy="1212111"/>
          </a:xfrm>
        </p:grpSpPr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BFB22FB4-D3CD-8A41-1969-FF88E978B439}"/>
                </a:ext>
              </a:extLst>
            </p:cNvPr>
            <p:cNvSpPr txBox="1"/>
            <p:nvPr/>
          </p:nvSpPr>
          <p:spPr>
            <a:xfrm>
              <a:off x="1326145" y="2668220"/>
              <a:ext cx="173637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pt-BR" sz="2000" b="1" dirty="0">
                  <a:solidFill>
                    <a:srgbClr val="4D4C4C"/>
                  </a:solidFill>
                  <a:latin typeface="Montserrat" pitchFamily="2" charset="77"/>
                </a:rPr>
                <a:t>+ de </a:t>
              </a:r>
              <a:r>
                <a:rPr lang="pt-BR" sz="2000" b="1" dirty="0" err="1">
                  <a:solidFill>
                    <a:srgbClr val="4D4C4C"/>
                  </a:solidFill>
                  <a:latin typeface="Montserrat" pitchFamily="2" charset="77"/>
                </a:rPr>
                <a:t>R</a:t>
              </a:r>
              <a:r>
                <a:rPr lang="pt-BR" sz="2000" b="1" dirty="0">
                  <a:solidFill>
                    <a:srgbClr val="4D4C4C"/>
                  </a:solidFill>
                  <a:latin typeface="Montserrat" pitchFamily="2" charset="77"/>
                </a:rPr>
                <a:t>$ 12,8</a:t>
              </a:r>
            </a:p>
            <a:p>
              <a:pPr algn="r"/>
              <a:r>
                <a:rPr lang="pt-BR" sz="2000" b="1" dirty="0">
                  <a:solidFill>
                    <a:srgbClr val="4D4C4C"/>
                  </a:solidFill>
                  <a:latin typeface="Montserrat" pitchFamily="2" charset="77"/>
                </a:rPr>
                <a:t>bilhões​</a:t>
              </a: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325B7EAC-8C4B-D408-8769-7B598240E94D}"/>
                </a:ext>
              </a:extLst>
            </p:cNvPr>
            <p:cNvSpPr txBox="1"/>
            <p:nvPr/>
          </p:nvSpPr>
          <p:spPr>
            <a:xfrm>
              <a:off x="1194088" y="3372500"/>
              <a:ext cx="1868431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900" dirty="0">
                  <a:solidFill>
                    <a:srgbClr val="FF0685"/>
                  </a:solidFill>
                  <a:latin typeface="Montserrat" pitchFamily="2" charset="77"/>
                </a:rPr>
                <a:t>TOTAL DE DESCONTOS CONCEDIDOS NO SERASA LIMPA NOME</a:t>
              </a:r>
            </a:p>
          </p:txBody>
        </p:sp>
      </p:grp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AF27F0C-116D-3ADC-B237-F286EC43E4A6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D35D953-F0C7-F796-6085-6BEA848DB7CE}"/>
              </a:ext>
            </a:extLst>
          </p:cNvPr>
          <p:cNvSpPr txBox="1"/>
          <p:nvPr/>
        </p:nvSpPr>
        <p:spPr>
          <a:xfrm rot="16200000">
            <a:off x="11061184" y="1245572"/>
            <a:ext cx="1229824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b="0" i="0" spc="300" dirty="0">
                <a:solidFill>
                  <a:schemeClr val="bg1"/>
                </a:solidFill>
                <a:effectLst/>
                <a:latin typeface="Montserrat"/>
              </a:rPr>
              <a:t>SETEMBRO|</a:t>
            </a:r>
            <a:r>
              <a:rPr lang="pt-BR" sz="500" spc="300" dirty="0">
                <a:solidFill>
                  <a:schemeClr val="bg1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371358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518573-9C9B-7775-9745-5D8E44292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>
            <a:extLst>
              <a:ext uri="{FF2B5EF4-FFF2-40B4-BE49-F238E27FC236}">
                <a16:creationId xmlns:a16="http://schemas.microsoft.com/office/drawing/2014/main" id="{54A632B4-F560-8053-A04A-BA0F58252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64626"/>
          </a:xfrm>
          <a:prstGeom prst="rect">
            <a:avLst/>
          </a:prstGeom>
        </p:spPr>
      </p:pic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A3915EF8-54C2-11E6-DD50-11534627C5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1544680"/>
              </p:ext>
            </p:extLst>
          </p:nvPr>
        </p:nvGraphicFramePr>
        <p:xfrm>
          <a:off x="654303" y="2426208"/>
          <a:ext cx="7693283" cy="40425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CaixaDeTexto 2">
            <a:extLst>
              <a:ext uri="{FF2B5EF4-FFF2-40B4-BE49-F238E27FC236}">
                <a16:creationId xmlns:a16="http://schemas.microsoft.com/office/drawing/2014/main" id="{EC7922C2-1921-1B53-6783-840727CABB55}"/>
              </a:ext>
            </a:extLst>
          </p:cNvPr>
          <p:cNvSpPr txBox="1"/>
          <p:nvPr/>
        </p:nvSpPr>
        <p:spPr>
          <a:xfrm>
            <a:off x="504304" y="2563869"/>
            <a:ext cx="6751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>
                <a:solidFill>
                  <a:schemeClr val="bg2">
                    <a:lumMod val="50000"/>
                  </a:schemeClr>
                </a:solidFill>
                <a:latin typeface="Montserrat" pitchFamily="2" charset="77"/>
              </a:rPr>
              <a:t>MILHÕES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57C1EBE-4F00-C2DF-FCF4-17E9B2BDD567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  <a:endParaRPr lang="pt-BR" sz="80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6007ADD-6FEE-8A33-2FAA-60F708472E75}"/>
              </a:ext>
            </a:extLst>
          </p:cNvPr>
          <p:cNvSpPr txBox="1"/>
          <p:nvPr/>
        </p:nvSpPr>
        <p:spPr>
          <a:xfrm rot="16200000">
            <a:off x="11061184" y="1245572"/>
            <a:ext cx="1229824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b="0" i="0" spc="300" dirty="0">
                <a:solidFill>
                  <a:schemeClr val="bg1"/>
                </a:solidFill>
                <a:effectLst/>
                <a:latin typeface="Montserrat"/>
              </a:rPr>
              <a:t>SETEMBRO|</a:t>
            </a:r>
            <a:r>
              <a:rPr lang="pt-BR" sz="500" spc="300" dirty="0">
                <a:solidFill>
                  <a:schemeClr val="bg1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2380911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07FD78-2E67-0490-BA21-D3ED2EB518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DA618A6-D5B7-12E0-37B3-500D46BC6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8" y="23247"/>
            <a:ext cx="12180232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CD47AC05-94CD-60ED-2F94-01ED31CAA621}"/>
              </a:ext>
            </a:extLst>
          </p:cNvPr>
          <p:cNvSpPr/>
          <p:nvPr/>
        </p:nvSpPr>
        <p:spPr>
          <a:xfrm>
            <a:off x="2603575" y="3173153"/>
            <a:ext cx="312905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71AAC3A-A7D4-6014-CCC8-BD3114337E20}"/>
              </a:ext>
            </a:extLst>
          </p:cNvPr>
          <p:cNvSpPr/>
          <p:nvPr/>
        </p:nvSpPr>
        <p:spPr>
          <a:xfrm>
            <a:off x="2603574" y="3524845"/>
            <a:ext cx="1188988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BBB3DE6-3DE6-0C2C-B4FB-CF1C7DB49B48}"/>
              </a:ext>
            </a:extLst>
          </p:cNvPr>
          <p:cNvSpPr/>
          <p:nvPr/>
        </p:nvSpPr>
        <p:spPr>
          <a:xfrm>
            <a:off x="2603574" y="3876538"/>
            <a:ext cx="557849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553196C-F7ED-D952-F231-411509680EB0}"/>
              </a:ext>
            </a:extLst>
          </p:cNvPr>
          <p:cNvSpPr/>
          <p:nvPr/>
        </p:nvSpPr>
        <p:spPr>
          <a:xfrm>
            <a:off x="2603574" y="2997307"/>
            <a:ext cx="431829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25ABAC1-9F2E-05DE-C0D5-511BF50E1BD4}"/>
              </a:ext>
            </a:extLst>
          </p:cNvPr>
          <p:cNvSpPr/>
          <p:nvPr/>
        </p:nvSpPr>
        <p:spPr>
          <a:xfrm>
            <a:off x="2603574" y="2821461"/>
            <a:ext cx="892063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EDDBD2FA-0865-362F-B9CA-B21A42B79ED9}"/>
              </a:ext>
            </a:extLst>
          </p:cNvPr>
          <p:cNvSpPr/>
          <p:nvPr/>
        </p:nvSpPr>
        <p:spPr>
          <a:xfrm>
            <a:off x="2603574" y="3348999"/>
            <a:ext cx="615936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146C1104-4AAC-D1AA-F611-FEAC4D71247B}"/>
              </a:ext>
            </a:extLst>
          </p:cNvPr>
          <p:cNvSpPr/>
          <p:nvPr/>
        </p:nvSpPr>
        <p:spPr>
          <a:xfrm>
            <a:off x="2603575" y="3700691"/>
            <a:ext cx="484428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A4B1E50-D5D7-C202-7367-03021AB0EC58}"/>
              </a:ext>
            </a:extLst>
          </p:cNvPr>
          <p:cNvSpPr txBox="1"/>
          <p:nvPr/>
        </p:nvSpPr>
        <p:spPr>
          <a:xfrm>
            <a:off x="3494144" y="2801887"/>
            <a:ext cx="45397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71.930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7075760-A16A-C241-216B-AF954A1E69F6}"/>
              </a:ext>
            </a:extLst>
          </p:cNvPr>
          <p:cNvSpPr txBox="1"/>
          <p:nvPr/>
        </p:nvSpPr>
        <p:spPr>
          <a:xfrm>
            <a:off x="2569705" y="2794938"/>
            <a:ext cx="33374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AM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0C97CB9-98C7-C8C8-9459-64FBEE1BDB78}"/>
              </a:ext>
            </a:extLst>
          </p:cNvPr>
          <p:cNvSpPr txBox="1"/>
          <p:nvPr/>
        </p:nvSpPr>
        <p:spPr>
          <a:xfrm>
            <a:off x="2569705" y="2983197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AC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B768006-B147-CE1D-4823-FF22166FC0FD}"/>
              </a:ext>
            </a:extLst>
          </p:cNvPr>
          <p:cNvSpPr txBox="1"/>
          <p:nvPr/>
        </p:nvSpPr>
        <p:spPr>
          <a:xfrm>
            <a:off x="2569705" y="3158009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RR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D52EC36-B5FB-8073-8385-4EF721490977}"/>
              </a:ext>
            </a:extLst>
          </p:cNvPr>
          <p:cNvSpPr txBox="1"/>
          <p:nvPr/>
        </p:nvSpPr>
        <p:spPr>
          <a:xfrm>
            <a:off x="2569705" y="3346268"/>
            <a:ext cx="32412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4267215-AA9E-8F4A-7BB1-31F4960E5E0E}"/>
              </a:ext>
            </a:extLst>
          </p:cNvPr>
          <p:cNvSpPr txBox="1"/>
          <p:nvPr/>
        </p:nvSpPr>
        <p:spPr>
          <a:xfrm>
            <a:off x="2569705" y="3507632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PA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0B080B31-0292-D5DE-0A30-0064F318DBFB}"/>
              </a:ext>
            </a:extLst>
          </p:cNvPr>
          <p:cNvSpPr txBox="1"/>
          <p:nvPr/>
        </p:nvSpPr>
        <p:spPr>
          <a:xfrm>
            <a:off x="2569705" y="3695891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AP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43D2BFCD-D815-2397-8ED2-08D6A5ED5D33}"/>
              </a:ext>
            </a:extLst>
          </p:cNvPr>
          <p:cNvSpPr txBox="1"/>
          <p:nvPr/>
        </p:nvSpPr>
        <p:spPr>
          <a:xfrm>
            <a:off x="2569705" y="3870703"/>
            <a:ext cx="31130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TO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116B56E-EC87-1C26-4145-A164CAF6B444}"/>
              </a:ext>
            </a:extLst>
          </p:cNvPr>
          <p:cNvSpPr txBox="1"/>
          <p:nvPr/>
        </p:nvSpPr>
        <p:spPr>
          <a:xfrm>
            <a:off x="2996792" y="2990146"/>
            <a:ext cx="4475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15.266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9747089D-FE80-CBB9-E9BA-84877A4C0741}"/>
              </a:ext>
            </a:extLst>
          </p:cNvPr>
          <p:cNvSpPr txBox="1"/>
          <p:nvPr/>
        </p:nvSpPr>
        <p:spPr>
          <a:xfrm>
            <a:off x="2840952" y="3165541"/>
            <a:ext cx="38343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11.112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D9AED55-BC07-76C5-F2A7-C0A1168F145D}"/>
              </a:ext>
            </a:extLst>
          </p:cNvPr>
          <p:cNvSpPr txBox="1"/>
          <p:nvPr/>
        </p:nvSpPr>
        <p:spPr>
          <a:xfrm>
            <a:off x="3161423" y="3340117"/>
            <a:ext cx="4828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28.445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0C06A8FF-5F84-9F36-CE15-36B241A81D8E}"/>
              </a:ext>
            </a:extLst>
          </p:cNvPr>
          <p:cNvSpPr txBox="1"/>
          <p:nvPr/>
        </p:nvSpPr>
        <p:spPr>
          <a:xfrm>
            <a:off x="3759444" y="3508205"/>
            <a:ext cx="50687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124.833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FDBF3AF5-796D-862D-CAF3-230ED1EAEEAF}"/>
              </a:ext>
            </a:extLst>
          </p:cNvPr>
          <p:cNvSpPr txBox="1"/>
          <p:nvPr/>
        </p:nvSpPr>
        <p:spPr>
          <a:xfrm>
            <a:off x="3131176" y="3878498"/>
            <a:ext cx="48763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20.944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61D59747-B24F-733A-CC94-EE5A679E49D3}"/>
              </a:ext>
            </a:extLst>
          </p:cNvPr>
          <p:cNvSpPr/>
          <p:nvPr/>
        </p:nvSpPr>
        <p:spPr>
          <a:xfrm>
            <a:off x="6305734" y="2997307"/>
            <a:ext cx="681052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838576AD-B639-0A17-575A-D00AC10939A7}"/>
              </a:ext>
            </a:extLst>
          </p:cNvPr>
          <p:cNvSpPr/>
          <p:nvPr/>
        </p:nvSpPr>
        <p:spPr>
          <a:xfrm>
            <a:off x="6305734" y="2821461"/>
            <a:ext cx="893436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31DF7923-7C15-697A-3C94-8CF2FC7760F8}"/>
              </a:ext>
            </a:extLst>
          </p:cNvPr>
          <p:cNvSpPr/>
          <p:nvPr/>
        </p:nvSpPr>
        <p:spPr>
          <a:xfrm>
            <a:off x="6305735" y="3348999"/>
            <a:ext cx="795334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A3540E95-5436-5AA3-D0A2-40593A27B1EE}"/>
              </a:ext>
            </a:extLst>
          </p:cNvPr>
          <p:cNvSpPr/>
          <p:nvPr/>
        </p:nvSpPr>
        <p:spPr>
          <a:xfrm>
            <a:off x="6305734" y="3173153"/>
            <a:ext cx="1216930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76470782-D038-CE49-097D-43AB8691C83E}"/>
              </a:ext>
            </a:extLst>
          </p:cNvPr>
          <p:cNvSpPr txBox="1"/>
          <p:nvPr/>
        </p:nvSpPr>
        <p:spPr>
          <a:xfrm>
            <a:off x="7169506" y="2801887"/>
            <a:ext cx="45236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69.617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8C5111E5-018B-5485-DF9D-3AFC02FCA808}"/>
              </a:ext>
            </a:extLst>
          </p:cNvPr>
          <p:cNvSpPr txBox="1"/>
          <p:nvPr/>
        </p:nvSpPr>
        <p:spPr>
          <a:xfrm>
            <a:off x="6271865" y="2794938"/>
            <a:ext cx="32092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MT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45129C67-809D-FE61-5D26-B31D7197E201}"/>
              </a:ext>
            </a:extLst>
          </p:cNvPr>
          <p:cNvSpPr txBox="1"/>
          <p:nvPr/>
        </p:nvSpPr>
        <p:spPr>
          <a:xfrm>
            <a:off x="6271865" y="2983197"/>
            <a:ext cx="32412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8976F3BB-FB24-C45D-BF8D-E5FFC2F8CDB3}"/>
              </a:ext>
            </a:extLst>
          </p:cNvPr>
          <p:cNvSpPr txBox="1"/>
          <p:nvPr/>
        </p:nvSpPr>
        <p:spPr>
          <a:xfrm>
            <a:off x="6271865" y="3158009"/>
            <a:ext cx="32893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GO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0EE4DAE6-3D0D-F25E-36A7-84B3F88B0DEC}"/>
              </a:ext>
            </a:extLst>
          </p:cNvPr>
          <p:cNvSpPr txBox="1"/>
          <p:nvPr/>
        </p:nvSpPr>
        <p:spPr>
          <a:xfrm>
            <a:off x="6271865" y="3346268"/>
            <a:ext cx="3145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DF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DEDF95EE-6E32-2011-B048-752948363BC8}"/>
              </a:ext>
            </a:extLst>
          </p:cNvPr>
          <p:cNvSpPr txBox="1"/>
          <p:nvPr/>
        </p:nvSpPr>
        <p:spPr>
          <a:xfrm>
            <a:off x="6979652" y="2990146"/>
            <a:ext cx="47000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57.728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CA035F6E-10F5-C492-D1AA-09478324FAE6}"/>
              </a:ext>
            </a:extLst>
          </p:cNvPr>
          <p:cNvSpPr txBox="1"/>
          <p:nvPr/>
        </p:nvSpPr>
        <p:spPr>
          <a:xfrm>
            <a:off x="7491338" y="3165541"/>
            <a:ext cx="4972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121.400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814799B-17AC-C81E-8013-D59F85594701}"/>
              </a:ext>
            </a:extLst>
          </p:cNvPr>
          <p:cNvSpPr txBox="1"/>
          <p:nvPr/>
        </p:nvSpPr>
        <p:spPr>
          <a:xfrm>
            <a:off x="7105353" y="3340117"/>
            <a:ext cx="4828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64.930</a:t>
            </a: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18EC1D4E-3D0C-A9B8-58A8-7EB46A1845A6}"/>
              </a:ext>
            </a:extLst>
          </p:cNvPr>
          <p:cNvSpPr/>
          <p:nvPr/>
        </p:nvSpPr>
        <p:spPr>
          <a:xfrm>
            <a:off x="10115733" y="2997307"/>
            <a:ext cx="551963" cy="180213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AA44D621-F01F-0500-417F-12B5FFC73528}"/>
              </a:ext>
            </a:extLst>
          </p:cNvPr>
          <p:cNvSpPr/>
          <p:nvPr/>
        </p:nvSpPr>
        <p:spPr>
          <a:xfrm>
            <a:off x="10115734" y="2821461"/>
            <a:ext cx="851986" cy="181365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A218E3DD-2DA9-AB2A-A13D-3FC2948DC545}"/>
              </a:ext>
            </a:extLst>
          </p:cNvPr>
          <p:cNvSpPr/>
          <p:nvPr/>
        </p:nvSpPr>
        <p:spPr>
          <a:xfrm>
            <a:off x="10115733" y="3348999"/>
            <a:ext cx="1132175" cy="179111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2C133E58-C045-084D-4785-13914C9E4DA5}"/>
              </a:ext>
            </a:extLst>
          </p:cNvPr>
          <p:cNvSpPr/>
          <p:nvPr/>
        </p:nvSpPr>
        <p:spPr>
          <a:xfrm>
            <a:off x="10115734" y="3173153"/>
            <a:ext cx="1358728" cy="185494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3AFD5583-766C-3877-99AE-F643E7018862}"/>
              </a:ext>
            </a:extLst>
          </p:cNvPr>
          <p:cNvSpPr txBox="1"/>
          <p:nvPr/>
        </p:nvSpPr>
        <p:spPr>
          <a:xfrm>
            <a:off x="10920145" y="2801887"/>
            <a:ext cx="47801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87.473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0597069B-B553-D33E-2884-CAAA27366B54}"/>
              </a:ext>
            </a:extLst>
          </p:cNvPr>
          <p:cNvSpPr txBox="1"/>
          <p:nvPr/>
        </p:nvSpPr>
        <p:spPr>
          <a:xfrm>
            <a:off x="10081865" y="2794938"/>
            <a:ext cx="33374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MA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6AAA0F0-BC65-D391-8DBD-80BA8D8296B3}"/>
              </a:ext>
            </a:extLst>
          </p:cNvPr>
          <p:cNvSpPr txBox="1"/>
          <p:nvPr/>
        </p:nvSpPr>
        <p:spPr>
          <a:xfrm>
            <a:off x="10081865" y="2983197"/>
            <a:ext cx="27603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PI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7AB40173-37F7-EA00-CF92-B8693636650E}"/>
              </a:ext>
            </a:extLst>
          </p:cNvPr>
          <p:cNvSpPr txBox="1"/>
          <p:nvPr/>
        </p:nvSpPr>
        <p:spPr>
          <a:xfrm>
            <a:off x="10081865" y="3158009"/>
            <a:ext cx="3161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BA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1709B54B-F34C-EB4F-8F1E-5BAE37BA2ABB}"/>
              </a:ext>
            </a:extLst>
          </p:cNvPr>
          <p:cNvSpPr txBox="1"/>
          <p:nvPr/>
        </p:nvSpPr>
        <p:spPr>
          <a:xfrm>
            <a:off x="10081865" y="3346268"/>
            <a:ext cx="30809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CE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BEADC52B-E34D-1A6A-B563-83574A002A51}"/>
              </a:ext>
            </a:extLst>
          </p:cNvPr>
          <p:cNvSpPr txBox="1"/>
          <p:nvPr/>
        </p:nvSpPr>
        <p:spPr>
          <a:xfrm>
            <a:off x="10616106" y="2990146"/>
            <a:ext cx="4828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44.369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A95065C5-81B8-698B-BCBA-146ED9AEB391}"/>
              </a:ext>
            </a:extLst>
          </p:cNvPr>
          <p:cNvSpPr txBox="1"/>
          <p:nvPr/>
        </p:nvSpPr>
        <p:spPr>
          <a:xfrm>
            <a:off x="11418971" y="3165541"/>
            <a:ext cx="54053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208.646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EC0FB721-D108-BBB8-9DF6-3A91CA65EFB9}"/>
              </a:ext>
            </a:extLst>
          </p:cNvPr>
          <p:cNvSpPr txBox="1"/>
          <p:nvPr/>
        </p:nvSpPr>
        <p:spPr>
          <a:xfrm>
            <a:off x="11239895" y="3340117"/>
            <a:ext cx="51007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153.700</a:t>
            </a: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7DE082DE-06AE-78DD-B390-4151DEEBF502}"/>
              </a:ext>
            </a:extLst>
          </p:cNvPr>
          <p:cNvSpPr/>
          <p:nvPr/>
        </p:nvSpPr>
        <p:spPr>
          <a:xfrm>
            <a:off x="10115734" y="3697577"/>
            <a:ext cx="784214" cy="180504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CE98ECE8-D2D3-1FB8-75E8-87FC318F131F}"/>
              </a:ext>
            </a:extLst>
          </p:cNvPr>
          <p:cNvSpPr/>
          <p:nvPr/>
        </p:nvSpPr>
        <p:spPr>
          <a:xfrm>
            <a:off x="10115733" y="3528110"/>
            <a:ext cx="1026889" cy="168130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94C85000-15D3-E033-4DF2-513AEBDD2528}"/>
              </a:ext>
            </a:extLst>
          </p:cNvPr>
          <p:cNvSpPr/>
          <p:nvPr/>
        </p:nvSpPr>
        <p:spPr>
          <a:xfrm>
            <a:off x="10115734" y="4049269"/>
            <a:ext cx="625027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E5D368F5-BA95-A9CF-04E3-FEF632DB3F5A}"/>
              </a:ext>
            </a:extLst>
          </p:cNvPr>
          <p:cNvSpPr/>
          <p:nvPr/>
        </p:nvSpPr>
        <p:spPr>
          <a:xfrm>
            <a:off x="10115734" y="3873423"/>
            <a:ext cx="709057" cy="178333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0E0D2AF7-E644-7822-21A7-AFB94D43D6DC}"/>
              </a:ext>
            </a:extLst>
          </p:cNvPr>
          <p:cNvSpPr txBox="1"/>
          <p:nvPr/>
        </p:nvSpPr>
        <p:spPr>
          <a:xfrm>
            <a:off x="11102548" y="3502157"/>
            <a:ext cx="51167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136.708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F67E155D-D80C-0B59-DA17-6B8FC9558CA2}"/>
              </a:ext>
            </a:extLst>
          </p:cNvPr>
          <p:cNvSpPr txBox="1"/>
          <p:nvPr/>
        </p:nvSpPr>
        <p:spPr>
          <a:xfrm>
            <a:off x="10081865" y="3495208"/>
            <a:ext cx="30809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PE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E790EEFA-7E0E-AE96-052B-A35F71C83966}"/>
              </a:ext>
            </a:extLst>
          </p:cNvPr>
          <p:cNvSpPr txBox="1"/>
          <p:nvPr/>
        </p:nvSpPr>
        <p:spPr>
          <a:xfrm>
            <a:off x="10081865" y="3683467"/>
            <a:ext cx="3225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RN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36E0CC6D-F74A-6E38-6EF7-00FE191831D8}"/>
              </a:ext>
            </a:extLst>
          </p:cNvPr>
          <p:cNvSpPr txBox="1"/>
          <p:nvPr/>
        </p:nvSpPr>
        <p:spPr>
          <a:xfrm>
            <a:off x="10081865" y="3858279"/>
            <a:ext cx="3161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PB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101BDD25-DC5E-8E49-86AB-9E4821AAC809}"/>
              </a:ext>
            </a:extLst>
          </p:cNvPr>
          <p:cNvSpPr txBox="1"/>
          <p:nvPr/>
        </p:nvSpPr>
        <p:spPr>
          <a:xfrm>
            <a:off x="10081865" y="4046538"/>
            <a:ext cx="30168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AL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3223D110-B188-687E-E2D1-41128EB93D88}"/>
              </a:ext>
            </a:extLst>
          </p:cNvPr>
          <p:cNvSpPr txBox="1"/>
          <p:nvPr/>
        </p:nvSpPr>
        <p:spPr>
          <a:xfrm>
            <a:off x="10875301" y="3690416"/>
            <a:ext cx="47160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63.766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00D9BBEF-D76A-4A8C-CCB3-E87446D44A71}"/>
              </a:ext>
            </a:extLst>
          </p:cNvPr>
          <p:cNvSpPr txBox="1"/>
          <p:nvPr/>
        </p:nvSpPr>
        <p:spPr>
          <a:xfrm>
            <a:off x="10784563" y="3865811"/>
            <a:ext cx="44916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58.137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6BD8C1C1-6B51-78D8-7296-BC79D36998AF}"/>
              </a:ext>
            </a:extLst>
          </p:cNvPr>
          <p:cNvSpPr txBox="1"/>
          <p:nvPr/>
        </p:nvSpPr>
        <p:spPr>
          <a:xfrm>
            <a:off x="10742378" y="4040387"/>
            <a:ext cx="48442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50.748</a:t>
            </a: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9BFAEC97-6567-9C48-D22D-37631E91AD02}"/>
              </a:ext>
            </a:extLst>
          </p:cNvPr>
          <p:cNvSpPr/>
          <p:nvPr/>
        </p:nvSpPr>
        <p:spPr>
          <a:xfrm>
            <a:off x="10115735" y="4226451"/>
            <a:ext cx="537970" cy="200055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35E0B0B3-F77F-4E71-0020-F7EB66392E6A}"/>
              </a:ext>
            </a:extLst>
          </p:cNvPr>
          <p:cNvSpPr txBox="1"/>
          <p:nvPr/>
        </p:nvSpPr>
        <p:spPr>
          <a:xfrm>
            <a:off x="10081865" y="4211307"/>
            <a:ext cx="29848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SE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DFC68A26-B129-00AF-F61B-2D94098816D3}"/>
              </a:ext>
            </a:extLst>
          </p:cNvPr>
          <p:cNvSpPr txBox="1"/>
          <p:nvPr/>
        </p:nvSpPr>
        <p:spPr>
          <a:xfrm>
            <a:off x="10634581" y="4219795"/>
            <a:ext cx="47000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32.982</a:t>
            </a: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81F30CFC-1575-CF3E-BD76-1D5113EB3C78}"/>
              </a:ext>
            </a:extLst>
          </p:cNvPr>
          <p:cNvSpPr/>
          <p:nvPr/>
        </p:nvSpPr>
        <p:spPr>
          <a:xfrm>
            <a:off x="2603574" y="5268202"/>
            <a:ext cx="621818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Retângulo 63">
            <a:extLst>
              <a:ext uri="{FF2B5EF4-FFF2-40B4-BE49-F238E27FC236}">
                <a16:creationId xmlns:a16="http://schemas.microsoft.com/office/drawing/2014/main" id="{C9408ACB-1595-81AA-0DEB-6B341A2D8686}"/>
              </a:ext>
            </a:extLst>
          </p:cNvPr>
          <p:cNvSpPr/>
          <p:nvPr/>
        </p:nvSpPr>
        <p:spPr>
          <a:xfrm>
            <a:off x="2603575" y="5092807"/>
            <a:ext cx="488322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Retângulo 64">
            <a:extLst>
              <a:ext uri="{FF2B5EF4-FFF2-40B4-BE49-F238E27FC236}">
                <a16:creationId xmlns:a16="http://schemas.microsoft.com/office/drawing/2014/main" id="{E2736F66-DA43-B70D-D040-6DB18EEFBD92}"/>
              </a:ext>
            </a:extLst>
          </p:cNvPr>
          <p:cNvSpPr/>
          <p:nvPr/>
        </p:nvSpPr>
        <p:spPr>
          <a:xfrm>
            <a:off x="2603574" y="4916961"/>
            <a:ext cx="681285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F23852E7-94E8-E5F3-3944-0A050B575A38}"/>
              </a:ext>
            </a:extLst>
          </p:cNvPr>
          <p:cNvSpPr txBox="1"/>
          <p:nvPr/>
        </p:nvSpPr>
        <p:spPr>
          <a:xfrm>
            <a:off x="3292104" y="4897387"/>
            <a:ext cx="52290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200.184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CF229E21-3877-BF6C-4DEC-0FE58DE51F42}"/>
              </a:ext>
            </a:extLst>
          </p:cNvPr>
          <p:cNvSpPr txBox="1"/>
          <p:nvPr/>
        </p:nvSpPr>
        <p:spPr>
          <a:xfrm>
            <a:off x="2569705" y="4890438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PR</a:t>
            </a:r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9EB90107-9FAC-05B6-5579-EAFB8FFFED31}"/>
              </a:ext>
            </a:extLst>
          </p:cNvPr>
          <p:cNvSpPr txBox="1"/>
          <p:nvPr/>
        </p:nvSpPr>
        <p:spPr>
          <a:xfrm>
            <a:off x="2569705" y="5078697"/>
            <a:ext cx="3032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SC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49CB02E1-10B9-CCC7-8188-6A9478B6172E}"/>
              </a:ext>
            </a:extLst>
          </p:cNvPr>
          <p:cNvSpPr txBox="1"/>
          <p:nvPr/>
        </p:nvSpPr>
        <p:spPr>
          <a:xfrm>
            <a:off x="2569705" y="5253509"/>
            <a:ext cx="3032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RS</a:t>
            </a:r>
          </a:p>
        </p:txBody>
      </p: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D6036B64-A315-A6C5-8C1C-4D1CA6E3FB93}"/>
              </a:ext>
            </a:extLst>
          </p:cNvPr>
          <p:cNvSpPr txBox="1"/>
          <p:nvPr/>
        </p:nvSpPr>
        <p:spPr>
          <a:xfrm>
            <a:off x="3097712" y="5085646"/>
            <a:ext cx="51328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123.808</a:t>
            </a:r>
          </a:p>
        </p:txBody>
      </p:sp>
      <p:sp>
        <p:nvSpPr>
          <p:cNvPr id="71" name="CaixaDeTexto 70">
            <a:extLst>
              <a:ext uri="{FF2B5EF4-FFF2-40B4-BE49-F238E27FC236}">
                <a16:creationId xmlns:a16="http://schemas.microsoft.com/office/drawing/2014/main" id="{8EB4DF0A-5E47-CFC2-185B-A9B65CE6C398}"/>
              </a:ext>
            </a:extLst>
          </p:cNvPr>
          <p:cNvSpPr txBox="1"/>
          <p:nvPr/>
        </p:nvSpPr>
        <p:spPr>
          <a:xfrm>
            <a:off x="3219510" y="5261041"/>
            <a:ext cx="48442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165.541</a:t>
            </a:r>
          </a:p>
        </p:txBody>
      </p:sp>
      <p:sp>
        <p:nvSpPr>
          <p:cNvPr id="72" name="Retângulo 71">
            <a:extLst>
              <a:ext uri="{FF2B5EF4-FFF2-40B4-BE49-F238E27FC236}">
                <a16:creationId xmlns:a16="http://schemas.microsoft.com/office/drawing/2014/main" id="{15C53C32-B531-034C-D183-6C334C05F634}"/>
              </a:ext>
            </a:extLst>
          </p:cNvPr>
          <p:cNvSpPr/>
          <p:nvPr/>
        </p:nvSpPr>
        <p:spPr>
          <a:xfrm>
            <a:off x="6305734" y="5092807"/>
            <a:ext cx="893436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3" name="Retângulo 72">
            <a:extLst>
              <a:ext uri="{FF2B5EF4-FFF2-40B4-BE49-F238E27FC236}">
                <a16:creationId xmlns:a16="http://schemas.microsoft.com/office/drawing/2014/main" id="{F2874D5E-59CD-F0ED-F7DE-448B8E0E0FDB}"/>
              </a:ext>
            </a:extLst>
          </p:cNvPr>
          <p:cNvSpPr/>
          <p:nvPr/>
        </p:nvSpPr>
        <p:spPr>
          <a:xfrm>
            <a:off x="6305734" y="4916961"/>
            <a:ext cx="1542866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4" name="Retângulo 73">
            <a:extLst>
              <a:ext uri="{FF2B5EF4-FFF2-40B4-BE49-F238E27FC236}">
                <a16:creationId xmlns:a16="http://schemas.microsoft.com/office/drawing/2014/main" id="{3F5EE81E-27A7-9423-6C81-E03C194B4792}"/>
              </a:ext>
            </a:extLst>
          </p:cNvPr>
          <p:cNvSpPr/>
          <p:nvPr/>
        </p:nvSpPr>
        <p:spPr>
          <a:xfrm>
            <a:off x="6305734" y="5444499"/>
            <a:ext cx="484533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Retângulo 74">
            <a:extLst>
              <a:ext uri="{FF2B5EF4-FFF2-40B4-BE49-F238E27FC236}">
                <a16:creationId xmlns:a16="http://schemas.microsoft.com/office/drawing/2014/main" id="{0D04CD87-C6E0-C858-5119-624CD1B4EF65}"/>
              </a:ext>
            </a:extLst>
          </p:cNvPr>
          <p:cNvSpPr/>
          <p:nvPr/>
        </p:nvSpPr>
        <p:spPr>
          <a:xfrm>
            <a:off x="6305734" y="5268653"/>
            <a:ext cx="1032615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CA8BF886-748B-F55C-78F8-7737021992E6}"/>
              </a:ext>
            </a:extLst>
          </p:cNvPr>
          <p:cNvSpPr txBox="1"/>
          <p:nvPr/>
        </p:nvSpPr>
        <p:spPr>
          <a:xfrm>
            <a:off x="7848661" y="4885591"/>
            <a:ext cx="58541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1.046.329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CDC93C0D-A3DA-681F-6136-C682116A56C1}"/>
              </a:ext>
            </a:extLst>
          </p:cNvPr>
          <p:cNvSpPr txBox="1"/>
          <p:nvPr/>
        </p:nvSpPr>
        <p:spPr>
          <a:xfrm>
            <a:off x="6271865" y="4890438"/>
            <a:ext cx="3032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SP</a:t>
            </a:r>
          </a:p>
        </p:txBody>
      </p: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3974977E-A5BE-203F-99BC-3F877AC4A395}"/>
              </a:ext>
            </a:extLst>
          </p:cNvPr>
          <p:cNvSpPr txBox="1"/>
          <p:nvPr/>
        </p:nvSpPr>
        <p:spPr>
          <a:xfrm>
            <a:off x="6271865" y="5078697"/>
            <a:ext cx="33855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MG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2604061E-AB4C-76EB-4353-FAF2A049E36A}"/>
              </a:ext>
            </a:extLst>
          </p:cNvPr>
          <p:cNvSpPr txBox="1"/>
          <p:nvPr/>
        </p:nvSpPr>
        <p:spPr>
          <a:xfrm>
            <a:off x="6271865" y="5253509"/>
            <a:ext cx="29367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RJ</a:t>
            </a:r>
          </a:p>
        </p:txBody>
      </p: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7939BC1D-254E-F392-BF78-0F3E19D47550}"/>
              </a:ext>
            </a:extLst>
          </p:cNvPr>
          <p:cNvSpPr txBox="1"/>
          <p:nvPr/>
        </p:nvSpPr>
        <p:spPr>
          <a:xfrm>
            <a:off x="6271865" y="5441768"/>
            <a:ext cx="29848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ES</a:t>
            </a:r>
          </a:p>
        </p:txBody>
      </p:sp>
      <p:sp>
        <p:nvSpPr>
          <p:cNvPr id="81" name="CaixaDeTexto 80">
            <a:extLst>
              <a:ext uri="{FF2B5EF4-FFF2-40B4-BE49-F238E27FC236}">
                <a16:creationId xmlns:a16="http://schemas.microsoft.com/office/drawing/2014/main" id="{93A057C1-2FA9-70BA-DE6D-FCEAD6477474}"/>
              </a:ext>
            </a:extLst>
          </p:cNvPr>
          <p:cNvSpPr txBox="1"/>
          <p:nvPr/>
        </p:nvSpPr>
        <p:spPr>
          <a:xfrm>
            <a:off x="7177517" y="5085646"/>
            <a:ext cx="51167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290.431</a:t>
            </a:r>
          </a:p>
        </p:txBody>
      </p:sp>
      <p:sp>
        <p:nvSpPr>
          <p:cNvPr id="82" name="CaixaDeTexto 81">
            <a:extLst>
              <a:ext uri="{FF2B5EF4-FFF2-40B4-BE49-F238E27FC236}">
                <a16:creationId xmlns:a16="http://schemas.microsoft.com/office/drawing/2014/main" id="{88A6E01B-4D19-7616-E933-CF97417D12F1}"/>
              </a:ext>
            </a:extLst>
          </p:cNvPr>
          <p:cNvSpPr txBox="1"/>
          <p:nvPr/>
        </p:nvSpPr>
        <p:spPr>
          <a:xfrm>
            <a:off x="7300954" y="5261041"/>
            <a:ext cx="51007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324.741</a:t>
            </a:r>
          </a:p>
        </p:txBody>
      </p:sp>
      <p:sp>
        <p:nvSpPr>
          <p:cNvPr id="83" name="CaixaDeTexto 82">
            <a:extLst>
              <a:ext uri="{FF2B5EF4-FFF2-40B4-BE49-F238E27FC236}">
                <a16:creationId xmlns:a16="http://schemas.microsoft.com/office/drawing/2014/main" id="{EE7E1466-7589-1248-AB64-3BC498E5BB5A}"/>
              </a:ext>
            </a:extLst>
          </p:cNvPr>
          <p:cNvSpPr txBox="1"/>
          <p:nvPr/>
        </p:nvSpPr>
        <p:spPr>
          <a:xfrm>
            <a:off x="6771875" y="5435617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63.564</a:t>
            </a:r>
          </a:p>
        </p:txBody>
      </p:sp>
      <p:sp>
        <p:nvSpPr>
          <p:cNvPr id="84" name="CaixaDeTexto 83">
            <a:extLst>
              <a:ext uri="{FF2B5EF4-FFF2-40B4-BE49-F238E27FC236}">
                <a16:creationId xmlns:a16="http://schemas.microsoft.com/office/drawing/2014/main" id="{FBC330C3-59FE-670D-133D-6680B9903F82}"/>
              </a:ext>
            </a:extLst>
          </p:cNvPr>
          <p:cNvSpPr txBox="1"/>
          <p:nvPr/>
        </p:nvSpPr>
        <p:spPr>
          <a:xfrm>
            <a:off x="3066070" y="3686102"/>
            <a:ext cx="4219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15.212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BA34ACFD-01C4-BEB8-E459-9D2FC7968E02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  <a:endParaRPr lang="pt-BR" sz="80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86" name="CaixaDeTexto 85">
            <a:extLst>
              <a:ext uri="{FF2B5EF4-FFF2-40B4-BE49-F238E27FC236}">
                <a16:creationId xmlns:a16="http://schemas.microsoft.com/office/drawing/2014/main" id="{6F61D1F5-E97C-FF94-7004-EDFFD7B3A9E8}"/>
              </a:ext>
            </a:extLst>
          </p:cNvPr>
          <p:cNvSpPr txBox="1"/>
          <p:nvPr/>
        </p:nvSpPr>
        <p:spPr>
          <a:xfrm rot="16200000">
            <a:off x="11006681" y="1090791"/>
            <a:ext cx="1338828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SETEMBRO </a:t>
            </a:r>
            <a:r>
              <a:rPr lang="pt-BR" sz="500" b="0" i="0" spc="300" dirty="0">
                <a:solidFill>
                  <a:srgbClr val="FF0685"/>
                </a:solidFill>
                <a:effectLst/>
                <a:latin typeface="Montserrat"/>
              </a:rPr>
              <a:t>| </a:t>
            </a:r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2754671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65478-0EA9-D093-6407-4B1FC5276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7E1C62A-D922-3198-7CF6-58ABE09D1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0" y="-39329"/>
            <a:ext cx="12180232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4CD844D-188C-1BD2-9B77-508C94FD02CA}"/>
              </a:ext>
            </a:extLst>
          </p:cNvPr>
          <p:cNvSpPr/>
          <p:nvPr/>
        </p:nvSpPr>
        <p:spPr>
          <a:xfrm>
            <a:off x="2408901" y="3389672"/>
            <a:ext cx="1634612" cy="1634612"/>
          </a:xfrm>
          <a:prstGeom prst="ellipse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2D0CEC2-15F4-174B-5C5B-491E37FDE47D}"/>
              </a:ext>
            </a:extLst>
          </p:cNvPr>
          <p:cNvSpPr/>
          <p:nvPr/>
        </p:nvSpPr>
        <p:spPr>
          <a:xfrm>
            <a:off x="1777131" y="4317044"/>
            <a:ext cx="1005357" cy="1009153"/>
          </a:xfrm>
          <a:prstGeom prst="ellipse">
            <a:avLst/>
          </a:prstGeom>
          <a:solidFill>
            <a:srgbClr val="7B00B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36F1469-DFDF-122E-60BC-087D4E4B4A7F}"/>
              </a:ext>
            </a:extLst>
          </p:cNvPr>
          <p:cNvSpPr/>
          <p:nvPr/>
        </p:nvSpPr>
        <p:spPr>
          <a:xfrm>
            <a:off x="3457475" y="4358150"/>
            <a:ext cx="1048253" cy="1048253"/>
          </a:xfrm>
          <a:prstGeom prst="ellipse">
            <a:avLst/>
          </a:prstGeom>
          <a:solidFill>
            <a:srgbClr val="4643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F90BF3A-03E6-B266-FCD1-7061B096DF3F}"/>
              </a:ext>
            </a:extLst>
          </p:cNvPr>
          <p:cNvSpPr txBox="1"/>
          <p:nvPr/>
        </p:nvSpPr>
        <p:spPr>
          <a:xfrm>
            <a:off x="2774805" y="3958040"/>
            <a:ext cx="9028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Montserrat" pitchFamily="2" charset="77"/>
              </a:rPr>
              <a:t>20,1%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1C47A48-8474-1B52-ED6F-9A3E8420A9E8}"/>
              </a:ext>
            </a:extLst>
          </p:cNvPr>
          <p:cNvSpPr txBox="1"/>
          <p:nvPr/>
        </p:nvSpPr>
        <p:spPr>
          <a:xfrm>
            <a:off x="1920742" y="4673632"/>
            <a:ext cx="7040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10,4%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95F4575-DE4E-C239-F797-DF97A9206212}"/>
              </a:ext>
            </a:extLst>
          </p:cNvPr>
          <p:cNvSpPr txBox="1"/>
          <p:nvPr/>
        </p:nvSpPr>
        <p:spPr>
          <a:xfrm>
            <a:off x="3599926" y="4725730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  <a:latin typeface="Montserrat" pitchFamily="2" charset="77"/>
              </a:rPr>
              <a:t>10,9%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29D5E5C-2FB5-4BD4-7024-DD569FFDC676}"/>
              </a:ext>
            </a:extLst>
          </p:cNvPr>
          <p:cNvSpPr txBox="1"/>
          <p:nvPr/>
        </p:nvSpPr>
        <p:spPr>
          <a:xfrm>
            <a:off x="4556270" y="3284634"/>
            <a:ext cx="13949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>
                <a:solidFill>
                  <a:srgbClr val="FF0685"/>
                </a:solidFill>
                <a:latin typeface="Montserrat" pitchFamily="2" charset="77"/>
              </a:rPr>
              <a:t>SETEMBRO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A3043BD-2E14-9BAF-3A83-AC5457621AD5}"/>
              </a:ext>
            </a:extLst>
          </p:cNvPr>
          <p:cNvSpPr txBox="1"/>
          <p:nvPr/>
        </p:nvSpPr>
        <p:spPr>
          <a:xfrm>
            <a:off x="10396632" y="3284634"/>
            <a:ext cx="1104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>
                <a:solidFill>
                  <a:srgbClr val="FF0685"/>
                </a:solidFill>
                <a:latin typeface="Montserrat" pitchFamily="2" charset="77"/>
              </a:rPr>
              <a:t>AGOSTO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AF9D21-049E-B577-6DB3-BC50122CAF79}"/>
              </a:ext>
            </a:extLst>
          </p:cNvPr>
          <p:cNvSpPr/>
          <p:nvPr/>
        </p:nvSpPr>
        <p:spPr>
          <a:xfrm>
            <a:off x="8155533" y="3389671"/>
            <a:ext cx="1900084" cy="1900084"/>
          </a:xfrm>
          <a:prstGeom prst="ellipse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0F22560-8898-A430-C2C1-C4EF6ED37E25}"/>
              </a:ext>
            </a:extLst>
          </p:cNvPr>
          <p:cNvSpPr/>
          <p:nvPr/>
        </p:nvSpPr>
        <p:spPr>
          <a:xfrm>
            <a:off x="7497343" y="4331284"/>
            <a:ext cx="1085740" cy="1085740"/>
          </a:xfrm>
          <a:prstGeom prst="ellipse">
            <a:avLst/>
          </a:prstGeom>
          <a:solidFill>
            <a:srgbClr val="7B00B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71312FF-BDA8-82C3-8771-2774782E4390}"/>
              </a:ext>
            </a:extLst>
          </p:cNvPr>
          <p:cNvSpPr/>
          <p:nvPr/>
        </p:nvSpPr>
        <p:spPr>
          <a:xfrm>
            <a:off x="9080767" y="4480758"/>
            <a:ext cx="1404664" cy="1404664"/>
          </a:xfrm>
          <a:prstGeom prst="ellipse">
            <a:avLst/>
          </a:prstGeom>
          <a:solidFill>
            <a:srgbClr val="4643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DF786E3E-472B-51E9-FEB4-C1312A776F24}"/>
              </a:ext>
            </a:extLst>
          </p:cNvPr>
          <p:cNvSpPr txBox="1"/>
          <p:nvPr/>
        </p:nvSpPr>
        <p:spPr>
          <a:xfrm>
            <a:off x="7736325" y="4716216"/>
            <a:ext cx="6158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9,9%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957F4B5-2D00-FF5B-3B32-2E2BD5EA96B2}"/>
              </a:ext>
            </a:extLst>
          </p:cNvPr>
          <p:cNvSpPr txBox="1"/>
          <p:nvPr/>
        </p:nvSpPr>
        <p:spPr>
          <a:xfrm>
            <a:off x="9474880" y="5006094"/>
            <a:ext cx="7104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  <a:latin typeface="Montserrat" pitchFamily="2" charset="77"/>
              </a:rPr>
              <a:t>11,6%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EE189EA-8878-54B0-3C68-7AA884F10596}"/>
              </a:ext>
            </a:extLst>
          </p:cNvPr>
          <p:cNvSpPr/>
          <p:nvPr/>
        </p:nvSpPr>
        <p:spPr>
          <a:xfrm>
            <a:off x="635267" y="2839453"/>
            <a:ext cx="1773634" cy="168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207A8F73-4C37-1BB5-A884-43FC8C5CB1B0}"/>
              </a:ext>
            </a:extLst>
          </p:cNvPr>
          <p:cNvSpPr/>
          <p:nvPr/>
        </p:nvSpPr>
        <p:spPr>
          <a:xfrm>
            <a:off x="6266579" y="2867447"/>
            <a:ext cx="1773634" cy="168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8858ADA-5DF0-1D28-2DB7-BC23829F4693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  <a:endParaRPr lang="pt-BR" sz="80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69AE556-5222-556E-C028-2775E23FDCA9}"/>
              </a:ext>
            </a:extLst>
          </p:cNvPr>
          <p:cNvSpPr txBox="1"/>
          <p:nvPr/>
        </p:nvSpPr>
        <p:spPr>
          <a:xfrm>
            <a:off x="8665390" y="3993237"/>
            <a:ext cx="880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Montserrat" pitchFamily="2" charset="77"/>
              </a:rPr>
              <a:t>21,3%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64BBBD0-7F7D-0DED-6D16-1F0FC7AC78E6}"/>
              </a:ext>
            </a:extLst>
          </p:cNvPr>
          <p:cNvSpPr txBox="1"/>
          <p:nvPr/>
        </p:nvSpPr>
        <p:spPr>
          <a:xfrm rot="16200000">
            <a:off x="11006681" y="1090791"/>
            <a:ext cx="1338828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SETEMBRO </a:t>
            </a:r>
            <a:r>
              <a:rPr lang="pt-BR" sz="500" b="0" i="0" spc="300" dirty="0">
                <a:solidFill>
                  <a:srgbClr val="FF0685"/>
                </a:solidFill>
                <a:effectLst/>
                <a:latin typeface="Montserrat"/>
              </a:rPr>
              <a:t>| </a:t>
            </a:r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275535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3172B-2372-A757-70A5-F9339AAAD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Imagem 54">
            <a:extLst>
              <a:ext uri="{FF2B5EF4-FFF2-40B4-BE49-F238E27FC236}">
                <a16:creationId xmlns:a16="http://schemas.microsoft.com/office/drawing/2014/main" id="{8351380D-B7C9-CFF2-010F-2A6259E7B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25"/>
            <a:ext cx="12180232" cy="68580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0AB8E533-EE6B-1939-5503-6A3F156DE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77" y="3016623"/>
            <a:ext cx="3081618" cy="3081618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FB9321C6-6AE1-6705-DA40-CAF8AFA16B64}"/>
              </a:ext>
            </a:extLst>
          </p:cNvPr>
          <p:cNvSpPr txBox="1"/>
          <p:nvPr/>
        </p:nvSpPr>
        <p:spPr>
          <a:xfrm>
            <a:off x="1090504" y="5330559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55,8%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268DE3D6-12BA-9CC6-36D0-6AD950628EF1}"/>
              </a:ext>
            </a:extLst>
          </p:cNvPr>
          <p:cNvSpPr txBox="1"/>
          <p:nvPr/>
        </p:nvSpPr>
        <p:spPr>
          <a:xfrm>
            <a:off x="2506278" y="5330559"/>
            <a:ext cx="740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44,2%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695715DC-7D13-4EED-2696-3BD274187A7F}"/>
              </a:ext>
            </a:extLst>
          </p:cNvPr>
          <p:cNvSpPr/>
          <p:nvPr/>
        </p:nvSpPr>
        <p:spPr>
          <a:xfrm>
            <a:off x="2030448" y="3880884"/>
            <a:ext cx="76277" cy="131843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CDEF3C42-D873-8795-8F63-ED0D8CA47816}"/>
              </a:ext>
            </a:extLst>
          </p:cNvPr>
          <p:cNvSpPr txBox="1"/>
          <p:nvPr/>
        </p:nvSpPr>
        <p:spPr>
          <a:xfrm>
            <a:off x="4291275" y="2460240"/>
            <a:ext cx="1298753" cy="3790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dirty="0">
                <a:solidFill>
                  <a:srgbClr val="FF0685"/>
                </a:solidFill>
                <a:latin typeface="Montserrat" pitchFamily="2" charset="77"/>
              </a:rPr>
              <a:t>Faixa etária :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AA02134C-7AC7-E66D-AA23-66055D74A2F0}"/>
              </a:ext>
            </a:extLst>
          </p:cNvPr>
          <p:cNvSpPr txBox="1"/>
          <p:nvPr/>
        </p:nvSpPr>
        <p:spPr>
          <a:xfrm>
            <a:off x="648450" y="1919536"/>
            <a:ext cx="4836580" cy="3790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>
                <a:solidFill>
                  <a:srgbClr val="FF0685"/>
                </a:solidFill>
                <a:latin typeface="Montserrat" pitchFamily="2" charset="77"/>
              </a:rPr>
              <a:t>Perfil </a:t>
            </a:r>
            <a:r>
              <a:rPr lang="pt-BR" sz="1400">
                <a:solidFill>
                  <a:srgbClr val="464343"/>
                </a:solidFill>
                <a:latin typeface="Montserrat" pitchFamily="2" charset="77"/>
              </a:rPr>
              <a:t>dos consumidores que negociaram na Serasa: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86430B8E-BA90-E421-F032-E60C03E18D74}"/>
              </a:ext>
            </a:extLst>
          </p:cNvPr>
          <p:cNvSpPr txBox="1"/>
          <p:nvPr/>
        </p:nvSpPr>
        <p:spPr>
          <a:xfrm>
            <a:off x="648450" y="2471235"/>
            <a:ext cx="886781" cy="3790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>
                <a:solidFill>
                  <a:srgbClr val="FF3A95"/>
                </a:solidFill>
                <a:latin typeface="Montserrat" pitchFamily="2" charset="77"/>
              </a:rPr>
              <a:t>Gênero: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B73B6DFD-A044-793B-9366-D94855664C71}"/>
              </a:ext>
            </a:extLst>
          </p:cNvPr>
          <p:cNvSpPr/>
          <p:nvPr/>
        </p:nvSpPr>
        <p:spPr>
          <a:xfrm>
            <a:off x="2181838" y="4053526"/>
            <a:ext cx="76277" cy="1145795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74E06FC-EBAE-EAB9-7CEB-534A1732A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2251" y="3140273"/>
            <a:ext cx="6866510" cy="217579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1136434-60F7-A707-E2F5-AB27D35A93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9893" y="3156127"/>
            <a:ext cx="806645" cy="217443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F557791-28A7-2C61-3FA9-A9CB33D8DD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2214" y="3156127"/>
            <a:ext cx="806645" cy="217443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56CB30A-B658-0415-CACB-90B2866AAF4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72986"/>
          <a:stretch/>
        </p:blipFill>
        <p:spPr>
          <a:xfrm>
            <a:off x="5762214" y="4945638"/>
            <a:ext cx="806644" cy="38492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3091675-D24E-0E79-792F-FF65D391A6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1054" y="3156127"/>
            <a:ext cx="806645" cy="217443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F5C1A3E-D837-F664-7425-99D2345B6E7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69045"/>
          <a:stretch/>
        </p:blipFill>
        <p:spPr>
          <a:xfrm>
            <a:off x="6931054" y="4657465"/>
            <a:ext cx="806645" cy="673093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C7AADEA9-9301-36E9-6664-39DB7BA0EE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4535" y="3156127"/>
            <a:ext cx="806645" cy="217443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13CC38C-F258-DE79-D73B-07984015AFB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82298"/>
          <a:stretch/>
        </p:blipFill>
        <p:spPr>
          <a:xfrm>
            <a:off x="8044535" y="4758206"/>
            <a:ext cx="806646" cy="572352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D829E61C-971D-769E-67A2-3187C82DC860}"/>
              </a:ext>
            </a:extLst>
          </p:cNvPr>
          <p:cNvSpPr txBox="1"/>
          <p:nvPr/>
        </p:nvSpPr>
        <p:spPr>
          <a:xfrm>
            <a:off x="4369822" y="5521659"/>
            <a:ext cx="928276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>
                <a:solidFill>
                  <a:srgbClr val="4D4C4C"/>
                </a:solidFill>
                <a:latin typeface="Montserrat" pitchFamily="2" charset="77"/>
              </a:rPr>
              <a:t>18 a 25 anos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89B4A96-4339-FB85-77DA-28389957C5F0}"/>
              </a:ext>
            </a:extLst>
          </p:cNvPr>
          <p:cNvSpPr txBox="1"/>
          <p:nvPr/>
        </p:nvSpPr>
        <p:spPr>
          <a:xfrm>
            <a:off x="5543844" y="5511517"/>
            <a:ext cx="1092544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>
                <a:solidFill>
                  <a:srgbClr val="4D4C4C"/>
                </a:solidFill>
                <a:latin typeface="Montserrat" pitchFamily="2" charset="77"/>
              </a:rPr>
              <a:t>25 a 30 anos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533DD2B-356C-6660-BDF8-4C03E3521A3A}"/>
              </a:ext>
            </a:extLst>
          </p:cNvPr>
          <p:cNvSpPr txBox="1"/>
          <p:nvPr/>
        </p:nvSpPr>
        <p:spPr>
          <a:xfrm>
            <a:off x="6863447" y="5511517"/>
            <a:ext cx="941858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>
                <a:solidFill>
                  <a:srgbClr val="4D4C4C"/>
                </a:solidFill>
                <a:latin typeface="Montserrat" pitchFamily="2" charset="77"/>
              </a:rPr>
              <a:t>30 a 40 anos</a:t>
            </a:r>
          </a:p>
        </p:txBody>
      </p:sp>
      <p:sp>
        <p:nvSpPr>
          <p:cNvPr id="16" name="Retângulo Arredondado 15">
            <a:extLst>
              <a:ext uri="{FF2B5EF4-FFF2-40B4-BE49-F238E27FC236}">
                <a16:creationId xmlns:a16="http://schemas.microsoft.com/office/drawing/2014/main" id="{040A2F7C-D1C7-FEA2-94BE-1F1BC3E6925B}"/>
              </a:ext>
            </a:extLst>
          </p:cNvPr>
          <p:cNvSpPr/>
          <p:nvPr/>
        </p:nvSpPr>
        <p:spPr>
          <a:xfrm>
            <a:off x="4441359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17" name="Retângulo Arredondado 16">
            <a:extLst>
              <a:ext uri="{FF2B5EF4-FFF2-40B4-BE49-F238E27FC236}">
                <a16:creationId xmlns:a16="http://schemas.microsoft.com/office/drawing/2014/main" id="{EE953CF7-F7F5-BBD8-D938-E5C9AB8549E8}"/>
              </a:ext>
            </a:extLst>
          </p:cNvPr>
          <p:cNvSpPr/>
          <p:nvPr/>
        </p:nvSpPr>
        <p:spPr>
          <a:xfrm>
            <a:off x="5734389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18" name="Retângulo Arredondado 17">
            <a:extLst>
              <a:ext uri="{FF2B5EF4-FFF2-40B4-BE49-F238E27FC236}">
                <a16:creationId xmlns:a16="http://schemas.microsoft.com/office/drawing/2014/main" id="{56380471-2D3E-1EAF-9C13-F9816A59A31D}"/>
              </a:ext>
            </a:extLst>
          </p:cNvPr>
          <p:cNvSpPr/>
          <p:nvPr/>
        </p:nvSpPr>
        <p:spPr>
          <a:xfrm>
            <a:off x="6976239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5D0A646-7303-5D59-632A-2CF1ED376F89}"/>
              </a:ext>
            </a:extLst>
          </p:cNvPr>
          <p:cNvSpPr txBox="1"/>
          <p:nvPr/>
        </p:nvSpPr>
        <p:spPr>
          <a:xfrm>
            <a:off x="4477419" y="5836631"/>
            <a:ext cx="7780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15,7%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8F58465F-800E-9AD5-0913-E686B4A0E3E2}"/>
              </a:ext>
            </a:extLst>
          </p:cNvPr>
          <p:cNvSpPr txBox="1"/>
          <p:nvPr/>
        </p:nvSpPr>
        <p:spPr>
          <a:xfrm>
            <a:off x="5727726" y="5825423"/>
            <a:ext cx="8656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17%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3A66732C-E6AF-5AA6-4A2A-80BB813508BD}"/>
              </a:ext>
            </a:extLst>
          </p:cNvPr>
          <p:cNvSpPr txBox="1"/>
          <p:nvPr/>
        </p:nvSpPr>
        <p:spPr>
          <a:xfrm>
            <a:off x="6955198" y="5836646"/>
            <a:ext cx="8389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30,5%</a:t>
            </a:r>
          </a:p>
        </p:txBody>
      </p:sp>
      <p:pic>
        <p:nvPicPr>
          <p:cNvPr id="53" name="Imagem 52">
            <a:extLst>
              <a:ext uri="{FF2B5EF4-FFF2-40B4-BE49-F238E27FC236}">
                <a16:creationId xmlns:a16="http://schemas.microsoft.com/office/drawing/2014/main" id="{28E69042-992B-0743-1AB9-7C56108CD9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3563" y="3156127"/>
            <a:ext cx="806645" cy="2174432"/>
          </a:xfrm>
          <a:prstGeom prst="rect">
            <a:avLst/>
          </a:prstGeom>
        </p:spPr>
      </p:pic>
      <p:pic>
        <p:nvPicPr>
          <p:cNvPr id="56" name="Imagem 55">
            <a:extLst>
              <a:ext uri="{FF2B5EF4-FFF2-40B4-BE49-F238E27FC236}">
                <a16:creationId xmlns:a16="http://schemas.microsoft.com/office/drawing/2014/main" id="{1FE69C62-0A3B-77E2-6AA6-DE14EF8739F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82298"/>
          <a:stretch/>
        </p:blipFill>
        <p:spPr>
          <a:xfrm>
            <a:off x="10383563" y="5199320"/>
            <a:ext cx="806646" cy="131237"/>
          </a:xfrm>
          <a:prstGeom prst="rect">
            <a:avLst/>
          </a:prstGeom>
        </p:spPr>
      </p:pic>
      <p:pic>
        <p:nvPicPr>
          <p:cNvPr id="57" name="Imagem 56">
            <a:extLst>
              <a:ext uri="{FF2B5EF4-FFF2-40B4-BE49-F238E27FC236}">
                <a16:creationId xmlns:a16="http://schemas.microsoft.com/office/drawing/2014/main" id="{060F959C-3E9B-EFD5-E527-33FBB7173F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4396" y="3156127"/>
            <a:ext cx="806645" cy="2174432"/>
          </a:xfrm>
          <a:prstGeom prst="rect">
            <a:avLst/>
          </a:prstGeom>
        </p:spPr>
      </p:pic>
      <p:pic>
        <p:nvPicPr>
          <p:cNvPr id="58" name="Imagem 57">
            <a:extLst>
              <a:ext uri="{FF2B5EF4-FFF2-40B4-BE49-F238E27FC236}">
                <a16:creationId xmlns:a16="http://schemas.microsoft.com/office/drawing/2014/main" id="{19FE62A6-7950-0D8B-91C5-1DBEE1E1AB1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82298"/>
          <a:stretch/>
        </p:blipFill>
        <p:spPr>
          <a:xfrm>
            <a:off x="9214396" y="5057358"/>
            <a:ext cx="806646" cy="273200"/>
          </a:xfrm>
          <a:prstGeom prst="rect">
            <a:avLst/>
          </a:prstGeom>
        </p:spPr>
      </p:pic>
      <p:sp>
        <p:nvSpPr>
          <p:cNvPr id="59" name="CaixaDeTexto 58">
            <a:extLst>
              <a:ext uri="{FF2B5EF4-FFF2-40B4-BE49-F238E27FC236}">
                <a16:creationId xmlns:a16="http://schemas.microsoft.com/office/drawing/2014/main" id="{1DC2CD04-6141-BA7D-D5CF-7F5F582E16A1}"/>
              </a:ext>
            </a:extLst>
          </p:cNvPr>
          <p:cNvSpPr txBox="1"/>
          <p:nvPr/>
        </p:nvSpPr>
        <p:spPr>
          <a:xfrm>
            <a:off x="7942413" y="5510256"/>
            <a:ext cx="894488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>
                <a:solidFill>
                  <a:srgbClr val="4D4C4C"/>
                </a:solidFill>
                <a:latin typeface="Montserrat" pitchFamily="2" charset="77"/>
              </a:rPr>
              <a:t>40 a 50 anos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E4920CB8-89B9-7C41-9FBD-3D68757D604C}"/>
              </a:ext>
            </a:extLst>
          </p:cNvPr>
          <p:cNvSpPr txBox="1"/>
          <p:nvPr/>
        </p:nvSpPr>
        <p:spPr>
          <a:xfrm>
            <a:off x="9080553" y="5521659"/>
            <a:ext cx="950129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>
                <a:solidFill>
                  <a:srgbClr val="4D4C4C"/>
                </a:solidFill>
                <a:latin typeface="Montserrat" pitchFamily="2" charset="77"/>
              </a:rPr>
              <a:t>50 a 65 anos</a:t>
            </a: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7C82D4C9-0485-C39D-58DB-2BB6EBF443CC}"/>
              </a:ext>
            </a:extLst>
          </p:cNvPr>
          <p:cNvSpPr txBox="1"/>
          <p:nvPr/>
        </p:nvSpPr>
        <p:spPr>
          <a:xfrm>
            <a:off x="10367704" y="5521659"/>
            <a:ext cx="838361" cy="256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 dirty="0">
                <a:solidFill>
                  <a:srgbClr val="4D4C4C"/>
                </a:solidFill>
                <a:latin typeface="Montserrat" pitchFamily="2" charset="77"/>
              </a:rPr>
              <a:t>Acima de 65</a:t>
            </a:r>
          </a:p>
        </p:txBody>
      </p:sp>
      <p:sp>
        <p:nvSpPr>
          <p:cNvPr id="62" name="Retângulo Arredondado 61">
            <a:extLst>
              <a:ext uri="{FF2B5EF4-FFF2-40B4-BE49-F238E27FC236}">
                <a16:creationId xmlns:a16="http://schemas.microsoft.com/office/drawing/2014/main" id="{81BD5ED0-DD74-CE9A-2BCB-1F5695BE8657}"/>
              </a:ext>
            </a:extLst>
          </p:cNvPr>
          <p:cNvSpPr/>
          <p:nvPr/>
        </p:nvSpPr>
        <p:spPr>
          <a:xfrm>
            <a:off x="7998946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63" name="Retângulo Arredondado 62">
            <a:extLst>
              <a:ext uri="{FF2B5EF4-FFF2-40B4-BE49-F238E27FC236}">
                <a16:creationId xmlns:a16="http://schemas.microsoft.com/office/drawing/2014/main" id="{B5E872F3-E3C0-E48D-44FB-E2C1E9C152CE}"/>
              </a:ext>
            </a:extLst>
          </p:cNvPr>
          <p:cNvSpPr/>
          <p:nvPr/>
        </p:nvSpPr>
        <p:spPr>
          <a:xfrm>
            <a:off x="9192914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64" name="Retângulo Arredondado 63">
            <a:extLst>
              <a:ext uri="{FF2B5EF4-FFF2-40B4-BE49-F238E27FC236}">
                <a16:creationId xmlns:a16="http://schemas.microsoft.com/office/drawing/2014/main" id="{02200CEB-A774-2D46-8192-3046A139A3D6}"/>
              </a:ext>
            </a:extLst>
          </p:cNvPr>
          <p:cNvSpPr/>
          <p:nvPr/>
        </p:nvSpPr>
        <p:spPr>
          <a:xfrm>
            <a:off x="10396165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324B0C5E-5632-5B79-0905-B8380465B443}"/>
              </a:ext>
            </a:extLst>
          </p:cNvPr>
          <p:cNvSpPr txBox="1"/>
          <p:nvPr/>
        </p:nvSpPr>
        <p:spPr>
          <a:xfrm>
            <a:off x="7987791" y="5844340"/>
            <a:ext cx="8304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21,7%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01893EDC-01C4-6C56-50F2-A1862CED6911}"/>
              </a:ext>
            </a:extLst>
          </p:cNvPr>
          <p:cNvSpPr txBox="1"/>
          <p:nvPr/>
        </p:nvSpPr>
        <p:spPr>
          <a:xfrm>
            <a:off x="9147807" y="5836631"/>
            <a:ext cx="8732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13%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209851DC-9A98-2E3C-C0DF-95D8B492D0AF}"/>
              </a:ext>
            </a:extLst>
          </p:cNvPr>
          <p:cNvSpPr txBox="1"/>
          <p:nvPr/>
        </p:nvSpPr>
        <p:spPr>
          <a:xfrm>
            <a:off x="10410199" y="5836646"/>
            <a:ext cx="8140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2,1%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AF5D0C2F-2585-BAF0-E953-C92954294E47}"/>
              </a:ext>
            </a:extLst>
          </p:cNvPr>
          <p:cNvSpPr txBox="1"/>
          <p:nvPr/>
        </p:nvSpPr>
        <p:spPr>
          <a:xfrm>
            <a:off x="391886" y="6253326"/>
            <a:ext cx="1988045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 2025</a:t>
            </a:r>
            <a:endParaRPr lang="pt-BR" sz="80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A7DCC77-95A1-2E66-E191-907856DD239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72986"/>
          <a:stretch/>
        </p:blipFill>
        <p:spPr>
          <a:xfrm>
            <a:off x="4523723" y="5057358"/>
            <a:ext cx="806644" cy="28090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6C9C1D9-2B77-D5A0-0B96-71FEFE7385C6}"/>
              </a:ext>
            </a:extLst>
          </p:cNvPr>
          <p:cNvSpPr txBox="1"/>
          <p:nvPr/>
        </p:nvSpPr>
        <p:spPr>
          <a:xfrm rot="16200000">
            <a:off x="11006681" y="1090791"/>
            <a:ext cx="1338828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SETEMBRO </a:t>
            </a:r>
            <a:r>
              <a:rPr lang="pt-BR" sz="500" b="0" i="0" spc="300" dirty="0">
                <a:solidFill>
                  <a:srgbClr val="FF0685"/>
                </a:solidFill>
                <a:effectLst/>
                <a:latin typeface="Montserrat"/>
              </a:rPr>
              <a:t>| </a:t>
            </a:r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721209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298FD-2DAC-E68E-E672-9060327C1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EB7E12D-24D9-9E6B-4794-7DBF413A9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91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0F3AA-966F-F946-C6BE-943CCC2E4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m 25">
            <a:extLst>
              <a:ext uri="{FF2B5EF4-FFF2-40B4-BE49-F238E27FC236}">
                <a16:creationId xmlns:a16="http://schemas.microsoft.com/office/drawing/2014/main" id="{2D66AC09-4DBB-BDC9-F3B9-1952B53A3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80232" cy="6858000"/>
          </a:xfrm>
          <a:prstGeom prst="rect">
            <a:avLst/>
          </a:prstGeom>
        </p:spPr>
      </p:pic>
      <p:sp>
        <p:nvSpPr>
          <p:cNvPr id="27" name="Retângulo Arredondado 26">
            <a:extLst>
              <a:ext uri="{FF2B5EF4-FFF2-40B4-BE49-F238E27FC236}">
                <a16:creationId xmlns:a16="http://schemas.microsoft.com/office/drawing/2014/main" id="{EB28911D-A040-8066-727C-EB5FEBF4B66F}"/>
              </a:ext>
            </a:extLst>
          </p:cNvPr>
          <p:cNvSpPr/>
          <p:nvPr/>
        </p:nvSpPr>
        <p:spPr>
          <a:xfrm>
            <a:off x="4323326" y="2576550"/>
            <a:ext cx="6896100" cy="362146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9C1D33F-CE5F-C9D5-DE86-26536A9388D8}"/>
              </a:ext>
            </a:extLst>
          </p:cNvPr>
          <p:cNvSpPr/>
          <p:nvPr/>
        </p:nvSpPr>
        <p:spPr>
          <a:xfrm>
            <a:off x="5387415" y="4881147"/>
            <a:ext cx="904568" cy="6390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30B98AF-CB96-5B4C-E78A-24022470805F}"/>
              </a:ext>
            </a:extLst>
          </p:cNvPr>
          <p:cNvSpPr/>
          <p:nvPr/>
        </p:nvSpPr>
        <p:spPr>
          <a:xfrm>
            <a:off x="7600336" y="3273727"/>
            <a:ext cx="904568" cy="2271252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3F1DB9D-8AFE-3D19-78BA-3EE4EC14CE8C}"/>
              </a:ext>
            </a:extLst>
          </p:cNvPr>
          <p:cNvSpPr/>
          <p:nvPr/>
        </p:nvSpPr>
        <p:spPr>
          <a:xfrm>
            <a:off x="8701549" y="4444181"/>
            <a:ext cx="904568" cy="1081548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B35B5108-7327-2BC2-8AEF-D5EB1D8E2F7C}"/>
              </a:ext>
            </a:extLst>
          </p:cNvPr>
          <p:cNvSpPr/>
          <p:nvPr/>
        </p:nvSpPr>
        <p:spPr>
          <a:xfrm>
            <a:off x="9792930" y="5240593"/>
            <a:ext cx="904568" cy="285135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0B2976E-1A23-D3DD-DF01-397552274C51}"/>
              </a:ext>
            </a:extLst>
          </p:cNvPr>
          <p:cNvSpPr txBox="1"/>
          <p:nvPr/>
        </p:nvSpPr>
        <p:spPr>
          <a:xfrm>
            <a:off x="5442283" y="5597776"/>
            <a:ext cx="8354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Até </a:t>
            </a:r>
            <a:r>
              <a:rPr lang="pt-BR" sz="800" err="1">
                <a:solidFill>
                  <a:srgbClr val="FF0685"/>
                </a:solidFill>
                <a:latin typeface="Montserrat" pitchFamily="2" charset="77"/>
              </a:rPr>
              <a:t>R</a:t>
            </a:r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$ 50,00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33E0BC2-1E43-EF09-82A7-CB42CAC41400}"/>
              </a:ext>
            </a:extLst>
          </p:cNvPr>
          <p:cNvSpPr txBox="1"/>
          <p:nvPr/>
        </p:nvSpPr>
        <p:spPr>
          <a:xfrm>
            <a:off x="6578389" y="5597776"/>
            <a:ext cx="8050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De </a:t>
            </a:r>
            <a:r>
              <a:rPr lang="pt-BR" sz="800" err="1">
                <a:solidFill>
                  <a:srgbClr val="FF0685"/>
                </a:solidFill>
                <a:latin typeface="Montserrat" pitchFamily="2" charset="77"/>
              </a:rPr>
              <a:t>R</a:t>
            </a:r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$ 50,00</a:t>
            </a:r>
          </a:p>
          <a:p>
            <a:pPr algn="ctr"/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a </a:t>
            </a:r>
            <a:r>
              <a:rPr lang="pt-BR" sz="800" err="1">
                <a:solidFill>
                  <a:srgbClr val="FF0685"/>
                </a:solidFill>
                <a:latin typeface="Montserrat" pitchFamily="2" charset="77"/>
              </a:rPr>
              <a:t>R</a:t>
            </a:r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$ 100,00 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A391287-8282-3516-A427-4865F29B5ACF}"/>
              </a:ext>
            </a:extLst>
          </p:cNvPr>
          <p:cNvSpPr txBox="1"/>
          <p:nvPr/>
        </p:nvSpPr>
        <p:spPr>
          <a:xfrm>
            <a:off x="8663528" y="5597776"/>
            <a:ext cx="9412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De </a:t>
            </a:r>
            <a:r>
              <a:rPr lang="pt-BR" sz="800" err="1">
                <a:solidFill>
                  <a:srgbClr val="FF0685"/>
                </a:solidFill>
                <a:latin typeface="Montserrat" pitchFamily="2" charset="77"/>
              </a:rPr>
              <a:t>R</a:t>
            </a:r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$ 1.000,00</a:t>
            </a:r>
          </a:p>
          <a:p>
            <a:pPr algn="ctr"/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a </a:t>
            </a:r>
            <a:r>
              <a:rPr lang="pt-BR" sz="800" err="1">
                <a:solidFill>
                  <a:srgbClr val="FF0685"/>
                </a:solidFill>
                <a:latin typeface="Montserrat" pitchFamily="2" charset="77"/>
              </a:rPr>
              <a:t>R</a:t>
            </a:r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$ 5.000,00 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1ABCE09-59FF-78E7-A7C3-9D53E3C92150}"/>
              </a:ext>
            </a:extLst>
          </p:cNvPr>
          <p:cNvSpPr txBox="1"/>
          <p:nvPr/>
        </p:nvSpPr>
        <p:spPr>
          <a:xfrm>
            <a:off x="9896886" y="5597776"/>
            <a:ext cx="8146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Acima</a:t>
            </a:r>
          </a:p>
          <a:p>
            <a:pPr algn="ctr"/>
            <a:r>
              <a:rPr lang="pt-BR" sz="800" err="1">
                <a:solidFill>
                  <a:srgbClr val="FF0685"/>
                </a:solidFill>
                <a:latin typeface="Montserrat" pitchFamily="2" charset="77"/>
              </a:rPr>
              <a:t>R</a:t>
            </a:r>
            <a:r>
              <a:rPr lang="pt-BR" sz="800">
                <a:solidFill>
                  <a:srgbClr val="FF0685"/>
                </a:solidFill>
                <a:latin typeface="Montserrat" pitchFamily="2" charset="77"/>
              </a:rPr>
              <a:t>$ 5.000,00 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17CB860-A663-D755-E24D-0D4970A3789A}"/>
              </a:ext>
            </a:extLst>
          </p:cNvPr>
          <p:cNvSpPr txBox="1"/>
          <p:nvPr/>
        </p:nvSpPr>
        <p:spPr>
          <a:xfrm rot="16200000">
            <a:off x="3897138" y="4349480"/>
            <a:ext cx="1624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>
                <a:solidFill>
                  <a:schemeClr val="bg2">
                    <a:lumMod val="50000"/>
                  </a:schemeClr>
                </a:solidFill>
                <a:latin typeface="Montserrat" pitchFamily="2" charset="77"/>
              </a:rPr>
              <a:t>Quantidade de ofertas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517E88E-630E-C5D1-5383-6F11DA575520}"/>
              </a:ext>
            </a:extLst>
          </p:cNvPr>
          <p:cNvSpPr txBox="1"/>
          <p:nvPr/>
        </p:nvSpPr>
        <p:spPr>
          <a:xfrm>
            <a:off x="7173689" y="2744017"/>
            <a:ext cx="11929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>
                <a:solidFill>
                  <a:schemeClr val="bg2">
                    <a:lumMod val="50000"/>
                  </a:schemeClr>
                </a:solidFill>
                <a:latin typeface="Montserrat" pitchFamily="2" charset="77"/>
              </a:rPr>
              <a:t>Faixa de ofertas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1919CDF-F275-84E2-C314-84EAD468D99D}"/>
              </a:ext>
            </a:extLst>
          </p:cNvPr>
          <p:cNvSpPr txBox="1"/>
          <p:nvPr/>
        </p:nvSpPr>
        <p:spPr>
          <a:xfrm>
            <a:off x="4982235" y="2167391"/>
            <a:ext cx="52629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b="1">
                <a:solidFill>
                  <a:srgbClr val="FF0685"/>
                </a:solidFill>
                <a:latin typeface="Montserrat" pitchFamily="2" charset="77"/>
              </a:rPr>
              <a:t>Volume (%) de ofertas disponíveis no Serasa Limpa Nome por faixa de valor </a:t>
            </a: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C7BF3E88-ED0D-5B90-77FF-44B0D28F1938}"/>
              </a:ext>
            </a:extLst>
          </p:cNvPr>
          <p:cNvGrpSpPr/>
          <p:nvPr/>
        </p:nvGrpSpPr>
        <p:grpSpPr>
          <a:xfrm>
            <a:off x="1221057" y="2828369"/>
            <a:ext cx="1792478" cy="852216"/>
            <a:chOff x="1321337" y="2668220"/>
            <a:chExt cx="1792478" cy="852216"/>
          </a:xfrm>
        </p:grpSpPr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7DE9D56C-4113-2A08-0647-4E415B927FFF}"/>
                </a:ext>
              </a:extLst>
            </p:cNvPr>
            <p:cNvSpPr txBox="1"/>
            <p:nvPr/>
          </p:nvSpPr>
          <p:spPr>
            <a:xfrm>
              <a:off x="1321337" y="2668220"/>
              <a:ext cx="17924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4D4C4C"/>
                  </a:solidFill>
                  <a:latin typeface="Montserrat" pitchFamily="2" charset="77"/>
                </a:rPr>
                <a:t>633 milhões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227965AD-D56B-EB9D-97CA-C8C1D0417772}"/>
                </a:ext>
              </a:extLst>
            </p:cNvPr>
            <p:cNvSpPr txBox="1"/>
            <p:nvPr/>
          </p:nvSpPr>
          <p:spPr>
            <a:xfrm>
              <a:off x="1321337" y="3012605"/>
              <a:ext cx="1782860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>
                  <a:solidFill>
                    <a:srgbClr val="FF0685"/>
                  </a:solidFill>
                  <a:latin typeface="Montserrat" pitchFamily="2" charset="77"/>
                </a:rPr>
                <a:t>QUANTIDADE DE OFERTAS</a:t>
              </a:r>
            </a:p>
            <a:p>
              <a:r>
                <a:rPr lang="pt-BR" sz="900">
                  <a:solidFill>
                    <a:srgbClr val="FF0685"/>
                  </a:solidFill>
                  <a:latin typeface="Montserrat" pitchFamily="2" charset="77"/>
                </a:rPr>
                <a:t>DISPONÍVEIS NO SERASA</a:t>
              </a:r>
            </a:p>
            <a:p>
              <a:r>
                <a:rPr lang="pt-BR" sz="900">
                  <a:solidFill>
                    <a:srgbClr val="FF0685"/>
                  </a:solidFill>
                  <a:latin typeface="Montserrat" pitchFamily="2" charset="77"/>
                </a:rPr>
                <a:t>LIMPA NOME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AF5C9771-075A-81B2-3F40-473ED2255D4E}"/>
              </a:ext>
            </a:extLst>
          </p:cNvPr>
          <p:cNvGrpSpPr/>
          <p:nvPr/>
        </p:nvGrpSpPr>
        <p:grpSpPr>
          <a:xfrm>
            <a:off x="1221057" y="4040481"/>
            <a:ext cx="2175596" cy="852216"/>
            <a:chOff x="1321337" y="2668220"/>
            <a:chExt cx="2175596" cy="852216"/>
          </a:xfrm>
        </p:grpSpPr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73BDFE88-887E-425D-6554-9B0480DAD825}"/>
                </a:ext>
              </a:extLst>
            </p:cNvPr>
            <p:cNvSpPr txBox="1"/>
            <p:nvPr/>
          </p:nvSpPr>
          <p:spPr>
            <a:xfrm>
              <a:off x="1321337" y="2668220"/>
              <a:ext cx="21755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b="1" dirty="0">
                  <a:solidFill>
                    <a:srgbClr val="4D4C4C"/>
                  </a:solidFill>
                  <a:latin typeface="Montserrat" pitchFamily="2" charset="77"/>
                </a:rPr>
                <a:t>+ de </a:t>
              </a:r>
              <a:r>
                <a:rPr lang="pt-BR" sz="2000" b="1" dirty="0" err="1">
                  <a:solidFill>
                    <a:srgbClr val="4D4C4C"/>
                  </a:solidFill>
                  <a:latin typeface="Montserrat" pitchFamily="2" charset="77"/>
                </a:rPr>
                <a:t>R</a:t>
              </a:r>
              <a:r>
                <a:rPr lang="pt-BR" sz="2000" b="1" dirty="0">
                  <a:solidFill>
                    <a:srgbClr val="4D4C4C"/>
                  </a:solidFill>
                  <a:latin typeface="Montserrat" pitchFamily="2" charset="77"/>
                </a:rPr>
                <a:t>$ 1 trilhão</a:t>
              </a:r>
            </a:p>
          </p:txBody>
        </p:sp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FF8B76FA-3B0D-E1FB-0F20-809657118441}"/>
                </a:ext>
              </a:extLst>
            </p:cNvPr>
            <p:cNvSpPr txBox="1"/>
            <p:nvPr/>
          </p:nvSpPr>
          <p:spPr>
            <a:xfrm>
              <a:off x="1321337" y="3012605"/>
              <a:ext cx="1802096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dirty="0">
                  <a:solidFill>
                    <a:srgbClr val="FF0685"/>
                  </a:solidFill>
                  <a:latin typeface="Montserrat" pitchFamily="2" charset="77"/>
                </a:rPr>
                <a:t>VALOR TOTAL EM OFERTAS</a:t>
              </a:r>
            </a:p>
            <a:p>
              <a:r>
                <a:rPr lang="pt-BR" sz="900" dirty="0">
                  <a:solidFill>
                    <a:srgbClr val="FF0685"/>
                  </a:solidFill>
                  <a:latin typeface="Montserrat" pitchFamily="2" charset="77"/>
                </a:rPr>
                <a:t>DISPONÍVEIS NO SERASA</a:t>
              </a:r>
            </a:p>
            <a:p>
              <a:r>
                <a:rPr lang="pt-BR" sz="900" dirty="0">
                  <a:solidFill>
                    <a:srgbClr val="FF0685"/>
                  </a:solidFill>
                  <a:latin typeface="Montserrat" pitchFamily="2" charset="77"/>
                </a:rPr>
                <a:t>LIMPA NOME</a:t>
              </a:r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21C46F07-E625-CA9E-B19F-01E4B4EA60D7}"/>
              </a:ext>
            </a:extLst>
          </p:cNvPr>
          <p:cNvSpPr txBox="1"/>
          <p:nvPr/>
        </p:nvSpPr>
        <p:spPr>
          <a:xfrm>
            <a:off x="5375561" y="4624987"/>
            <a:ext cx="928276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 dirty="0">
                <a:solidFill>
                  <a:srgbClr val="4D4C4C"/>
                </a:solidFill>
                <a:latin typeface="Montserrat" pitchFamily="2" charset="77"/>
              </a:rPr>
              <a:t>9,4%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3A3B49-2E16-DCBD-BBA8-0DC70CDD6BB5}"/>
              </a:ext>
            </a:extLst>
          </p:cNvPr>
          <p:cNvSpPr txBox="1"/>
          <p:nvPr/>
        </p:nvSpPr>
        <p:spPr>
          <a:xfrm>
            <a:off x="6501130" y="4360571"/>
            <a:ext cx="928276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 dirty="0">
                <a:solidFill>
                  <a:srgbClr val="4D4C4C"/>
                </a:solidFill>
                <a:latin typeface="Montserrat" pitchFamily="2" charset="77"/>
              </a:rPr>
              <a:t>11,5%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838504F3-B963-AE79-A422-B772ADA6CD47}"/>
              </a:ext>
            </a:extLst>
          </p:cNvPr>
          <p:cNvSpPr txBox="1"/>
          <p:nvPr/>
        </p:nvSpPr>
        <p:spPr>
          <a:xfrm>
            <a:off x="7576628" y="2980507"/>
            <a:ext cx="928276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 dirty="0">
                <a:solidFill>
                  <a:srgbClr val="4D4C4C"/>
                </a:solidFill>
                <a:latin typeface="Montserrat" pitchFamily="2" charset="77"/>
              </a:rPr>
              <a:t>52,4%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1F7B07F6-4CDC-C371-1D49-914CB96D56B3}"/>
              </a:ext>
            </a:extLst>
          </p:cNvPr>
          <p:cNvSpPr txBox="1"/>
          <p:nvPr/>
        </p:nvSpPr>
        <p:spPr>
          <a:xfrm>
            <a:off x="8691717" y="4184431"/>
            <a:ext cx="928276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 dirty="0">
                <a:solidFill>
                  <a:srgbClr val="4D4C4C"/>
                </a:solidFill>
                <a:latin typeface="Montserrat" pitchFamily="2" charset="77"/>
              </a:rPr>
              <a:t>20,7%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77C878C5-1CCF-A849-6525-465A5625EAB1}"/>
              </a:ext>
            </a:extLst>
          </p:cNvPr>
          <p:cNvSpPr txBox="1"/>
          <p:nvPr/>
        </p:nvSpPr>
        <p:spPr>
          <a:xfrm>
            <a:off x="9792983" y="4994787"/>
            <a:ext cx="928276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 dirty="0">
                <a:solidFill>
                  <a:srgbClr val="4D4C4C"/>
                </a:solidFill>
                <a:latin typeface="Montserrat" pitchFamily="2" charset="77"/>
              </a:rPr>
              <a:t>6%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074C8C47-7080-AFD0-15DC-C0CF1883EEB4}"/>
              </a:ext>
            </a:extLst>
          </p:cNvPr>
          <p:cNvSpPr txBox="1"/>
          <p:nvPr/>
        </p:nvSpPr>
        <p:spPr>
          <a:xfrm rot="16200000">
            <a:off x="10988242" y="1245572"/>
            <a:ext cx="137569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" spc="300">
                <a:solidFill>
                  <a:schemeClr val="bg1"/>
                </a:solidFill>
                <a:latin typeface="Montserrat" pitchFamily="2" charset="77"/>
              </a:rPr>
              <a:t>NOVEMBRO </a:t>
            </a:r>
            <a:r>
              <a:rPr lang="pt-BR" sz="500" b="0" i="0" spc="300">
                <a:solidFill>
                  <a:schemeClr val="bg1"/>
                </a:solidFill>
                <a:effectLst/>
                <a:latin typeface="Montserrat" pitchFamily="2" charset="77"/>
              </a:rPr>
              <a:t>| </a:t>
            </a:r>
            <a:r>
              <a:rPr lang="pt-BR" sz="500" spc="300">
                <a:solidFill>
                  <a:schemeClr val="bg1"/>
                </a:solidFill>
                <a:latin typeface="Montserrat" pitchFamily="2" charset="77"/>
              </a:rPr>
              <a:t>2024</a:t>
            </a: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1F613B52-41EA-2139-1617-0F89D9168778}"/>
              </a:ext>
            </a:extLst>
          </p:cNvPr>
          <p:cNvSpPr/>
          <p:nvPr/>
        </p:nvSpPr>
        <p:spPr>
          <a:xfrm>
            <a:off x="6508902" y="4704220"/>
            <a:ext cx="904568" cy="811678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409A4D1-48BE-1EC7-0853-1CFF7D53E9D2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A2DB2EBA-E9C0-DDCD-F04D-FDB7C6C6DA62}"/>
              </a:ext>
            </a:extLst>
          </p:cNvPr>
          <p:cNvSpPr txBox="1"/>
          <p:nvPr/>
        </p:nvSpPr>
        <p:spPr>
          <a:xfrm>
            <a:off x="7609174" y="5597775"/>
            <a:ext cx="881973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pt-BR" sz="800">
                <a:solidFill>
                  <a:srgbClr val="FF0685"/>
                </a:solidFill>
                <a:latin typeface="Montserrat"/>
              </a:rPr>
              <a:t>De R$ 100,00</a:t>
            </a:r>
            <a:endParaRPr lang="pt-BR" sz="800">
              <a:solidFill>
                <a:srgbClr val="FF0685"/>
              </a:solidFill>
              <a:latin typeface="Montserrat" pitchFamily="2" charset="77"/>
            </a:endParaRPr>
          </a:p>
          <a:p>
            <a:pPr algn="ctr"/>
            <a:r>
              <a:rPr lang="pt-BR" sz="800">
                <a:solidFill>
                  <a:srgbClr val="FF0685"/>
                </a:solidFill>
                <a:latin typeface="Montserrat"/>
              </a:rPr>
              <a:t>a R$ 1.000,00 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C72FCFD-B119-7150-E34B-437B619841E1}"/>
              </a:ext>
            </a:extLst>
          </p:cNvPr>
          <p:cNvSpPr txBox="1"/>
          <p:nvPr/>
        </p:nvSpPr>
        <p:spPr>
          <a:xfrm rot="16200000">
            <a:off x="11006681" y="1090791"/>
            <a:ext cx="1338828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SETEMBRO </a:t>
            </a:r>
            <a:r>
              <a:rPr lang="pt-BR" sz="500" b="0" i="0" spc="300" dirty="0">
                <a:solidFill>
                  <a:srgbClr val="FF0685"/>
                </a:solidFill>
                <a:effectLst/>
                <a:latin typeface="Montserrat"/>
              </a:rPr>
              <a:t>| </a:t>
            </a:r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2032584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7D65A-EC14-76ED-E5D0-A559C3EAE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ABCE4E1-D063-76FA-AF92-6E31A0490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8" y="7951"/>
            <a:ext cx="12180232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039E5121-3F5E-A490-962A-14E50C4F7C85}"/>
              </a:ext>
            </a:extLst>
          </p:cNvPr>
          <p:cNvSpPr/>
          <p:nvPr/>
        </p:nvSpPr>
        <p:spPr>
          <a:xfrm>
            <a:off x="2603575" y="3173153"/>
            <a:ext cx="523836" cy="182763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66B709F-D7F9-500E-7D62-1138BE714989}"/>
              </a:ext>
            </a:extLst>
          </p:cNvPr>
          <p:cNvSpPr/>
          <p:nvPr/>
        </p:nvSpPr>
        <p:spPr>
          <a:xfrm>
            <a:off x="2603574" y="3524845"/>
            <a:ext cx="1071842" cy="18867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EC8FCC1-8594-E227-E9F5-F9981C3307EA}"/>
              </a:ext>
            </a:extLst>
          </p:cNvPr>
          <p:cNvSpPr/>
          <p:nvPr/>
        </p:nvSpPr>
        <p:spPr>
          <a:xfrm>
            <a:off x="2603574" y="3873363"/>
            <a:ext cx="711125" cy="189328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F31721F9-7183-ED2A-743A-338AB646F4E7}"/>
              </a:ext>
            </a:extLst>
          </p:cNvPr>
          <p:cNvSpPr/>
          <p:nvPr/>
        </p:nvSpPr>
        <p:spPr>
          <a:xfrm>
            <a:off x="2603574" y="2997307"/>
            <a:ext cx="617743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1111FF-1867-2B1B-AD00-00FDEC4BCDCD}"/>
              </a:ext>
            </a:extLst>
          </p:cNvPr>
          <p:cNvSpPr/>
          <p:nvPr/>
        </p:nvSpPr>
        <p:spPr>
          <a:xfrm>
            <a:off x="2603574" y="2821461"/>
            <a:ext cx="911162" cy="176880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18965A1-F07C-CB67-FF5C-A51D2A13EFF0}"/>
              </a:ext>
            </a:extLst>
          </p:cNvPr>
          <p:cNvSpPr/>
          <p:nvPr/>
        </p:nvSpPr>
        <p:spPr>
          <a:xfrm>
            <a:off x="2603574" y="3348999"/>
            <a:ext cx="785383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A3E5E6E-8170-135E-6A5B-3F9CA1482DF8}"/>
              </a:ext>
            </a:extLst>
          </p:cNvPr>
          <p:cNvSpPr/>
          <p:nvPr/>
        </p:nvSpPr>
        <p:spPr>
          <a:xfrm>
            <a:off x="2603575" y="3700691"/>
            <a:ext cx="643126" cy="17377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7C148EE-1160-3B79-244E-12C7524728FE}"/>
              </a:ext>
            </a:extLst>
          </p:cNvPr>
          <p:cNvSpPr txBox="1"/>
          <p:nvPr/>
        </p:nvSpPr>
        <p:spPr>
          <a:xfrm>
            <a:off x="3519544" y="2801887"/>
            <a:ext cx="59663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700">
                <a:solidFill>
                  <a:srgbClr val="4D4C4C"/>
                </a:solidFill>
                <a:latin typeface="Montserrat" pitchFamily="2" charset="77"/>
              </a:defRPr>
            </a:lvl1pPr>
          </a:lstStyle>
          <a:p>
            <a:r>
              <a:rPr lang="pt-BR" dirty="0"/>
              <a:t>11.141.670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6C8534F-AAF1-6F94-B90F-0EBCF32BB654}"/>
              </a:ext>
            </a:extLst>
          </p:cNvPr>
          <p:cNvSpPr txBox="1"/>
          <p:nvPr/>
        </p:nvSpPr>
        <p:spPr>
          <a:xfrm>
            <a:off x="2569705" y="2794938"/>
            <a:ext cx="33374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AM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9FEB13D-A73D-2F1E-D599-1A67EE03F2FF}"/>
              </a:ext>
            </a:extLst>
          </p:cNvPr>
          <p:cNvSpPr txBox="1"/>
          <p:nvPr/>
        </p:nvSpPr>
        <p:spPr>
          <a:xfrm>
            <a:off x="2569705" y="2983197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AC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947B963-4AD8-4D79-F82B-30953B1C48E1}"/>
              </a:ext>
            </a:extLst>
          </p:cNvPr>
          <p:cNvSpPr txBox="1"/>
          <p:nvPr/>
        </p:nvSpPr>
        <p:spPr>
          <a:xfrm>
            <a:off x="2569705" y="3158009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RR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81B37E7-6B49-B86C-3847-7C06890A6E66}"/>
              </a:ext>
            </a:extLst>
          </p:cNvPr>
          <p:cNvSpPr txBox="1"/>
          <p:nvPr/>
        </p:nvSpPr>
        <p:spPr>
          <a:xfrm>
            <a:off x="2569705" y="3346268"/>
            <a:ext cx="32412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E09D57E-B464-09C7-BBCB-708BBD08836B}"/>
              </a:ext>
            </a:extLst>
          </p:cNvPr>
          <p:cNvSpPr txBox="1"/>
          <p:nvPr/>
        </p:nvSpPr>
        <p:spPr>
          <a:xfrm>
            <a:off x="2569705" y="3507632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PA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5020B48F-F6F5-17D8-EB51-85C311E323B4}"/>
              </a:ext>
            </a:extLst>
          </p:cNvPr>
          <p:cNvSpPr txBox="1"/>
          <p:nvPr/>
        </p:nvSpPr>
        <p:spPr>
          <a:xfrm>
            <a:off x="2569705" y="3695891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AP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4D859084-D219-5D69-B169-D9048431A079}"/>
              </a:ext>
            </a:extLst>
          </p:cNvPr>
          <p:cNvSpPr txBox="1"/>
          <p:nvPr/>
        </p:nvSpPr>
        <p:spPr>
          <a:xfrm>
            <a:off x="2569705" y="3870703"/>
            <a:ext cx="31130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TO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76EA586-5515-CF98-4DEA-1ACC0CE0A0EC}"/>
              </a:ext>
            </a:extLst>
          </p:cNvPr>
          <p:cNvSpPr txBox="1"/>
          <p:nvPr/>
        </p:nvSpPr>
        <p:spPr>
          <a:xfrm>
            <a:off x="3225392" y="2990146"/>
            <a:ext cx="60625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2.205.748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15F75B3E-3960-60A9-9D87-6BF28571879D}"/>
              </a:ext>
            </a:extLst>
          </p:cNvPr>
          <p:cNvSpPr txBox="1"/>
          <p:nvPr/>
        </p:nvSpPr>
        <p:spPr>
          <a:xfrm>
            <a:off x="3117177" y="3165541"/>
            <a:ext cx="55816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700">
                <a:solidFill>
                  <a:srgbClr val="4D4C4C"/>
                </a:solidFill>
                <a:latin typeface="Montserrat" pitchFamily="2" charset="77"/>
              </a:defRPr>
            </a:lvl1pPr>
          </a:lstStyle>
          <a:p>
            <a:r>
              <a:rPr lang="pt-BR" dirty="0"/>
              <a:t>1.531.649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A429D0E-A8CE-B139-78CD-BE285F8836E9}"/>
              </a:ext>
            </a:extLst>
          </p:cNvPr>
          <p:cNvSpPr txBox="1"/>
          <p:nvPr/>
        </p:nvSpPr>
        <p:spPr>
          <a:xfrm>
            <a:off x="3377323" y="3340117"/>
            <a:ext cx="59824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700">
                <a:solidFill>
                  <a:srgbClr val="4D4C4C"/>
                </a:solidFill>
                <a:latin typeface="Montserrat" pitchFamily="2" charset="77"/>
              </a:defRPr>
            </a:lvl1pPr>
          </a:lstStyle>
          <a:p>
            <a:r>
              <a:rPr lang="pt-BR" dirty="0"/>
              <a:t>4.107.474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4CE289CB-5F8E-8240-57EC-01202B3666B1}"/>
              </a:ext>
            </a:extLst>
          </p:cNvPr>
          <p:cNvSpPr txBox="1"/>
          <p:nvPr/>
        </p:nvSpPr>
        <p:spPr>
          <a:xfrm>
            <a:off x="3675769" y="3508205"/>
            <a:ext cx="64152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16.234.443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5433B692-8C4D-00FC-D806-3B8F7C3F9E8F}"/>
              </a:ext>
            </a:extLst>
          </p:cNvPr>
          <p:cNvSpPr txBox="1"/>
          <p:nvPr/>
        </p:nvSpPr>
        <p:spPr>
          <a:xfrm>
            <a:off x="3283576" y="3865798"/>
            <a:ext cx="58060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700">
                <a:solidFill>
                  <a:srgbClr val="4D4C4C"/>
                </a:solidFill>
                <a:latin typeface="Montserrat" pitchFamily="2" charset="77"/>
              </a:defRPr>
            </a:lvl1pPr>
          </a:lstStyle>
          <a:p>
            <a:r>
              <a:rPr lang="pt-BR" dirty="0"/>
              <a:t>2.745.871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4F8BB1C-0D06-08CE-DF9F-CF1F1AD82C9F}"/>
              </a:ext>
            </a:extLst>
          </p:cNvPr>
          <p:cNvSpPr/>
          <p:nvPr/>
        </p:nvSpPr>
        <p:spPr>
          <a:xfrm>
            <a:off x="6305734" y="2997307"/>
            <a:ext cx="763671" cy="200055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1687E249-B4B5-6949-8707-D310C42A5F02}"/>
              </a:ext>
            </a:extLst>
          </p:cNvPr>
          <p:cNvSpPr/>
          <p:nvPr/>
        </p:nvSpPr>
        <p:spPr>
          <a:xfrm>
            <a:off x="6305734" y="2821461"/>
            <a:ext cx="835065" cy="191442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E0123BD2-403A-9D09-59B8-E6D09B8615E3}"/>
              </a:ext>
            </a:extLst>
          </p:cNvPr>
          <p:cNvSpPr/>
          <p:nvPr/>
        </p:nvSpPr>
        <p:spPr>
          <a:xfrm>
            <a:off x="6305734" y="3348999"/>
            <a:ext cx="999369" cy="175845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3CC5BBC2-E746-7EB8-AD7C-866621BAD0A0}"/>
              </a:ext>
            </a:extLst>
          </p:cNvPr>
          <p:cNvSpPr/>
          <p:nvPr/>
        </p:nvSpPr>
        <p:spPr>
          <a:xfrm>
            <a:off x="6305734" y="3173154"/>
            <a:ext cx="1322044" cy="175846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9F37DB7C-4A7E-457C-DDCD-877FB1966A16}"/>
              </a:ext>
            </a:extLst>
          </p:cNvPr>
          <p:cNvSpPr txBox="1"/>
          <p:nvPr/>
        </p:nvSpPr>
        <p:spPr>
          <a:xfrm>
            <a:off x="7146223" y="2801887"/>
            <a:ext cx="62228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10.617.964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81F029D9-C27F-21D5-75D8-F312FF293708}"/>
              </a:ext>
            </a:extLst>
          </p:cNvPr>
          <p:cNvSpPr txBox="1"/>
          <p:nvPr/>
        </p:nvSpPr>
        <p:spPr>
          <a:xfrm>
            <a:off x="6271865" y="2794938"/>
            <a:ext cx="32092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MT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81647062-FCD9-8739-ADF6-D5BE174280AF}"/>
              </a:ext>
            </a:extLst>
          </p:cNvPr>
          <p:cNvSpPr txBox="1"/>
          <p:nvPr/>
        </p:nvSpPr>
        <p:spPr>
          <a:xfrm>
            <a:off x="6271865" y="2983197"/>
            <a:ext cx="32412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MS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7C65568-85A1-0135-1F5A-207685E6D7BB}"/>
              </a:ext>
            </a:extLst>
          </p:cNvPr>
          <p:cNvSpPr txBox="1"/>
          <p:nvPr/>
        </p:nvSpPr>
        <p:spPr>
          <a:xfrm>
            <a:off x="6271865" y="3158009"/>
            <a:ext cx="32893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GO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61CC2DFA-EF79-905A-C2A9-B5ED7B0A6596}"/>
              </a:ext>
            </a:extLst>
          </p:cNvPr>
          <p:cNvSpPr txBox="1"/>
          <p:nvPr/>
        </p:nvSpPr>
        <p:spPr>
          <a:xfrm>
            <a:off x="6271865" y="3346268"/>
            <a:ext cx="3145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DF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E1C5B097-E2BB-7DF8-7CF2-2316473FEFA8}"/>
              </a:ext>
            </a:extLst>
          </p:cNvPr>
          <p:cNvSpPr txBox="1"/>
          <p:nvPr/>
        </p:nvSpPr>
        <p:spPr>
          <a:xfrm>
            <a:off x="7049500" y="2990146"/>
            <a:ext cx="62388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10.147.687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B316DBCA-B67F-81BA-C6EE-6CF43A3E095B}"/>
              </a:ext>
            </a:extLst>
          </p:cNvPr>
          <p:cNvSpPr txBox="1"/>
          <p:nvPr/>
        </p:nvSpPr>
        <p:spPr>
          <a:xfrm>
            <a:off x="7624692" y="3165541"/>
            <a:ext cx="66396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20.959.688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8317A061-A4CB-8649-4275-54C9D6126DB1}"/>
              </a:ext>
            </a:extLst>
          </p:cNvPr>
          <p:cNvSpPr txBox="1"/>
          <p:nvPr/>
        </p:nvSpPr>
        <p:spPr>
          <a:xfrm>
            <a:off x="7276802" y="3340117"/>
            <a:ext cx="62869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13.283.453</a:t>
            </a:r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EE34C872-E6F0-79D7-0FB8-CBB170FFE25D}"/>
              </a:ext>
            </a:extLst>
          </p:cNvPr>
          <p:cNvSpPr/>
          <p:nvPr/>
        </p:nvSpPr>
        <p:spPr>
          <a:xfrm>
            <a:off x="10115734" y="2997307"/>
            <a:ext cx="460298" cy="1798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D6F9C619-54CC-0A58-E0DA-1CD87696C221}"/>
              </a:ext>
            </a:extLst>
          </p:cNvPr>
          <p:cNvSpPr/>
          <p:nvPr/>
        </p:nvSpPr>
        <p:spPr>
          <a:xfrm>
            <a:off x="10115734" y="2821461"/>
            <a:ext cx="709057" cy="1798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69A897F6-B7AD-64D6-4F63-D955EB8A8022}"/>
              </a:ext>
            </a:extLst>
          </p:cNvPr>
          <p:cNvSpPr/>
          <p:nvPr/>
        </p:nvSpPr>
        <p:spPr>
          <a:xfrm>
            <a:off x="10115733" y="3348999"/>
            <a:ext cx="1022955" cy="172081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801319E6-30AF-C9F7-2706-8107E56BCF46}"/>
              </a:ext>
            </a:extLst>
          </p:cNvPr>
          <p:cNvSpPr/>
          <p:nvPr/>
        </p:nvSpPr>
        <p:spPr>
          <a:xfrm>
            <a:off x="10115734" y="3173153"/>
            <a:ext cx="1312107" cy="188824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6C81F7D4-C082-8011-82EF-50A42EBA6999}"/>
              </a:ext>
            </a:extLst>
          </p:cNvPr>
          <p:cNvSpPr txBox="1"/>
          <p:nvPr/>
        </p:nvSpPr>
        <p:spPr>
          <a:xfrm>
            <a:off x="10802035" y="2801887"/>
            <a:ext cx="61908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700">
                <a:solidFill>
                  <a:srgbClr val="4D4C4C"/>
                </a:solidFill>
                <a:latin typeface="Montserrat" pitchFamily="2" charset="77"/>
              </a:defRPr>
            </a:lvl1pPr>
          </a:lstStyle>
          <a:p>
            <a:r>
              <a:rPr lang="pt-BR" dirty="0"/>
              <a:t>10.381.374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6F5391D9-5E02-F2D1-4160-FCD54D575C89}"/>
              </a:ext>
            </a:extLst>
          </p:cNvPr>
          <p:cNvSpPr txBox="1"/>
          <p:nvPr/>
        </p:nvSpPr>
        <p:spPr>
          <a:xfrm>
            <a:off x="10081865" y="2794938"/>
            <a:ext cx="33374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MA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A4850D86-B47D-2BA3-7CB5-30B0E98256A9}"/>
              </a:ext>
            </a:extLst>
          </p:cNvPr>
          <p:cNvSpPr txBox="1"/>
          <p:nvPr/>
        </p:nvSpPr>
        <p:spPr>
          <a:xfrm>
            <a:off x="10081865" y="2983197"/>
            <a:ext cx="27603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PI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0F89DFB5-04D9-428A-ADD1-DC1B2976B8B4}"/>
              </a:ext>
            </a:extLst>
          </p:cNvPr>
          <p:cNvSpPr txBox="1"/>
          <p:nvPr/>
        </p:nvSpPr>
        <p:spPr>
          <a:xfrm>
            <a:off x="10081865" y="3158009"/>
            <a:ext cx="3161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BA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442AF299-6A3B-B5E9-8517-D4CABDABE7C5}"/>
              </a:ext>
            </a:extLst>
          </p:cNvPr>
          <p:cNvSpPr txBox="1"/>
          <p:nvPr/>
        </p:nvSpPr>
        <p:spPr>
          <a:xfrm>
            <a:off x="10081865" y="3346268"/>
            <a:ext cx="30809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CE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A7EBAB76-6A2C-29BA-F330-7B81425335F3}"/>
              </a:ext>
            </a:extLst>
          </p:cNvPr>
          <p:cNvSpPr txBox="1"/>
          <p:nvPr/>
        </p:nvSpPr>
        <p:spPr>
          <a:xfrm>
            <a:off x="10533556" y="2990146"/>
            <a:ext cx="58541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5.516.464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950375D6-3B4A-66BA-9FBA-7CC1156E9374}"/>
              </a:ext>
            </a:extLst>
          </p:cNvPr>
          <p:cNvSpPr txBox="1"/>
          <p:nvPr/>
        </p:nvSpPr>
        <p:spPr>
          <a:xfrm>
            <a:off x="11406271" y="3159191"/>
            <a:ext cx="62228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35.731.977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4D23AE8B-88D8-4076-6E47-55AE550F92FE}"/>
              </a:ext>
            </a:extLst>
          </p:cNvPr>
          <p:cNvSpPr txBox="1"/>
          <p:nvPr/>
        </p:nvSpPr>
        <p:spPr>
          <a:xfrm>
            <a:off x="11130675" y="3340117"/>
            <a:ext cx="59022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24.116.216</a:t>
            </a:r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D08037B0-7B18-1370-38FC-CE449EAD33AF}"/>
              </a:ext>
            </a:extLst>
          </p:cNvPr>
          <p:cNvSpPr/>
          <p:nvPr/>
        </p:nvSpPr>
        <p:spPr>
          <a:xfrm>
            <a:off x="10115734" y="3691227"/>
            <a:ext cx="605222" cy="178961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B4DAB17D-6136-2062-D983-8AFD1FF685B6}"/>
              </a:ext>
            </a:extLst>
          </p:cNvPr>
          <p:cNvSpPr/>
          <p:nvPr/>
        </p:nvSpPr>
        <p:spPr>
          <a:xfrm>
            <a:off x="10115734" y="3521732"/>
            <a:ext cx="1124430" cy="172284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2B746AAD-6A37-2068-5310-BAD71FD00C8E}"/>
              </a:ext>
            </a:extLst>
          </p:cNvPr>
          <p:cNvSpPr/>
          <p:nvPr/>
        </p:nvSpPr>
        <p:spPr>
          <a:xfrm>
            <a:off x="10115734" y="4053438"/>
            <a:ext cx="542300" cy="17756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624CBB7C-A0C3-DD32-C3CE-DC163BB4910F}"/>
              </a:ext>
            </a:extLst>
          </p:cNvPr>
          <p:cNvSpPr/>
          <p:nvPr/>
        </p:nvSpPr>
        <p:spPr>
          <a:xfrm>
            <a:off x="10115734" y="3870248"/>
            <a:ext cx="647482" cy="184911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F6B2B8BE-3D77-B5E8-E01F-39E114F2E2A8}"/>
              </a:ext>
            </a:extLst>
          </p:cNvPr>
          <p:cNvSpPr txBox="1"/>
          <p:nvPr/>
        </p:nvSpPr>
        <p:spPr>
          <a:xfrm>
            <a:off x="11225738" y="3502157"/>
            <a:ext cx="63991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24.031.658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A973DA35-9184-0BAA-7F15-F555B3500748}"/>
              </a:ext>
            </a:extLst>
          </p:cNvPr>
          <p:cNvSpPr txBox="1"/>
          <p:nvPr/>
        </p:nvSpPr>
        <p:spPr>
          <a:xfrm>
            <a:off x="10081865" y="3495208"/>
            <a:ext cx="30809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PE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95FD879E-37B9-06EC-94D5-EA57B81A5822}"/>
              </a:ext>
            </a:extLst>
          </p:cNvPr>
          <p:cNvSpPr txBox="1"/>
          <p:nvPr/>
        </p:nvSpPr>
        <p:spPr>
          <a:xfrm>
            <a:off x="10081865" y="3683467"/>
            <a:ext cx="3225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RN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E3B06CA6-97D1-B79F-EA94-BE5867720B76}"/>
              </a:ext>
            </a:extLst>
          </p:cNvPr>
          <p:cNvSpPr txBox="1"/>
          <p:nvPr/>
        </p:nvSpPr>
        <p:spPr>
          <a:xfrm>
            <a:off x="10081865" y="3858279"/>
            <a:ext cx="3161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PB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C887C4DA-4546-4772-27DA-BE2B80B91674}"/>
              </a:ext>
            </a:extLst>
          </p:cNvPr>
          <p:cNvSpPr txBox="1"/>
          <p:nvPr/>
        </p:nvSpPr>
        <p:spPr>
          <a:xfrm>
            <a:off x="10081865" y="4046538"/>
            <a:ext cx="30168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AL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DAE5FFB5-DF86-E6C5-6ECB-B5CB39D9DD10}"/>
              </a:ext>
            </a:extLst>
          </p:cNvPr>
          <p:cNvSpPr txBox="1"/>
          <p:nvPr/>
        </p:nvSpPr>
        <p:spPr>
          <a:xfrm>
            <a:off x="10716551" y="3690416"/>
            <a:ext cx="62228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10.022.106</a:t>
            </a: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26CE9D56-90D2-6FAD-34E5-3DB0FEDA627B}"/>
              </a:ext>
            </a:extLst>
          </p:cNvPr>
          <p:cNvSpPr txBox="1"/>
          <p:nvPr/>
        </p:nvSpPr>
        <p:spPr>
          <a:xfrm>
            <a:off x="10738843" y="3865811"/>
            <a:ext cx="61587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9.900.092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7AF42F0A-EAEF-597F-AAA8-A22F485BC2A5}"/>
              </a:ext>
            </a:extLst>
          </p:cNvPr>
          <p:cNvSpPr txBox="1"/>
          <p:nvPr/>
        </p:nvSpPr>
        <p:spPr>
          <a:xfrm>
            <a:off x="10621728" y="4040387"/>
            <a:ext cx="58541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700">
                <a:solidFill>
                  <a:srgbClr val="4D4C4C"/>
                </a:solidFill>
                <a:latin typeface="Montserrat" pitchFamily="2" charset="77"/>
              </a:defRPr>
            </a:lvl1pPr>
          </a:lstStyle>
          <a:p>
            <a:r>
              <a:rPr lang="pt-BR"/>
              <a:t>7.781.607</a:t>
            </a:r>
            <a:endParaRPr lang="pt-BR" dirty="0"/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48341C3A-241B-8241-35A3-552FFD903CF8}"/>
              </a:ext>
            </a:extLst>
          </p:cNvPr>
          <p:cNvSpPr/>
          <p:nvPr/>
        </p:nvSpPr>
        <p:spPr>
          <a:xfrm>
            <a:off x="10115735" y="4226451"/>
            <a:ext cx="434573" cy="193233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16ACF07C-6064-2F46-5CDB-DD9D691FC82D}"/>
              </a:ext>
            </a:extLst>
          </p:cNvPr>
          <p:cNvSpPr txBox="1"/>
          <p:nvPr/>
        </p:nvSpPr>
        <p:spPr>
          <a:xfrm>
            <a:off x="10081865" y="4211307"/>
            <a:ext cx="29848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SE</a:t>
            </a: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89A95630-04BA-491D-B243-90004030036D}"/>
              </a:ext>
            </a:extLst>
          </p:cNvPr>
          <p:cNvSpPr txBox="1"/>
          <p:nvPr/>
        </p:nvSpPr>
        <p:spPr>
          <a:xfrm>
            <a:off x="10545391" y="4219795"/>
            <a:ext cx="59182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5.537.230</a:t>
            </a:r>
          </a:p>
        </p:txBody>
      </p:sp>
      <p:sp>
        <p:nvSpPr>
          <p:cNvPr id="66" name="Retângulo 65">
            <a:extLst>
              <a:ext uri="{FF2B5EF4-FFF2-40B4-BE49-F238E27FC236}">
                <a16:creationId xmlns:a16="http://schemas.microsoft.com/office/drawing/2014/main" id="{95F50F34-AA1D-C1A4-8070-EB996559608E}"/>
              </a:ext>
            </a:extLst>
          </p:cNvPr>
          <p:cNvSpPr/>
          <p:nvPr/>
        </p:nvSpPr>
        <p:spPr>
          <a:xfrm>
            <a:off x="2603575" y="5268653"/>
            <a:ext cx="621818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Retângulo 66">
            <a:extLst>
              <a:ext uri="{FF2B5EF4-FFF2-40B4-BE49-F238E27FC236}">
                <a16:creationId xmlns:a16="http://schemas.microsoft.com/office/drawing/2014/main" id="{940BA3EA-62D9-836A-7800-729E686D1A25}"/>
              </a:ext>
            </a:extLst>
          </p:cNvPr>
          <p:cNvSpPr/>
          <p:nvPr/>
        </p:nvSpPr>
        <p:spPr>
          <a:xfrm>
            <a:off x="2603575" y="5092807"/>
            <a:ext cx="488322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8" name="Retângulo 67">
            <a:extLst>
              <a:ext uri="{FF2B5EF4-FFF2-40B4-BE49-F238E27FC236}">
                <a16:creationId xmlns:a16="http://schemas.microsoft.com/office/drawing/2014/main" id="{351A4501-71A9-1E4B-B1D2-257B72489CED}"/>
              </a:ext>
            </a:extLst>
          </p:cNvPr>
          <p:cNvSpPr/>
          <p:nvPr/>
        </p:nvSpPr>
        <p:spPr>
          <a:xfrm>
            <a:off x="2603574" y="4916961"/>
            <a:ext cx="915970" cy="180481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657F2407-1784-85AF-ADEA-FB1EBE4C5496}"/>
              </a:ext>
            </a:extLst>
          </p:cNvPr>
          <p:cNvSpPr txBox="1"/>
          <p:nvPr/>
        </p:nvSpPr>
        <p:spPr>
          <a:xfrm>
            <a:off x="3509578" y="4880329"/>
            <a:ext cx="65114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34.887.148</a:t>
            </a:r>
          </a:p>
        </p:txBody>
      </p: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01651A58-52C4-0E2C-BA0A-FE761DA557A7}"/>
              </a:ext>
            </a:extLst>
          </p:cNvPr>
          <p:cNvSpPr txBox="1"/>
          <p:nvPr/>
        </p:nvSpPr>
        <p:spPr>
          <a:xfrm>
            <a:off x="2569705" y="4890438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PR</a:t>
            </a:r>
          </a:p>
        </p:txBody>
      </p:sp>
      <p:sp>
        <p:nvSpPr>
          <p:cNvPr id="71" name="CaixaDeTexto 70">
            <a:extLst>
              <a:ext uri="{FF2B5EF4-FFF2-40B4-BE49-F238E27FC236}">
                <a16:creationId xmlns:a16="http://schemas.microsoft.com/office/drawing/2014/main" id="{E3F3E8A4-DE7E-7052-8931-08A27F91C812}"/>
              </a:ext>
            </a:extLst>
          </p:cNvPr>
          <p:cNvSpPr txBox="1"/>
          <p:nvPr/>
        </p:nvSpPr>
        <p:spPr>
          <a:xfrm>
            <a:off x="2569705" y="5078697"/>
            <a:ext cx="3032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SC</a:t>
            </a:r>
          </a:p>
        </p:txBody>
      </p: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455EE7D8-63BB-47D4-4AA6-08D8BF6B11B7}"/>
              </a:ext>
            </a:extLst>
          </p:cNvPr>
          <p:cNvSpPr txBox="1"/>
          <p:nvPr/>
        </p:nvSpPr>
        <p:spPr>
          <a:xfrm>
            <a:off x="2569705" y="5253509"/>
            <a:ext cx="3032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RS</a:t>
            </a:r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6B836BFA-6B6C-249D-0DF2-68EE1906A34A}"/>
              </a:ext>
            </a:extLst>
          </p:cNvPr>
          <p:cNvSpPr txBox="1"/>
          <p:nvPr/>
        </p:nvSpPr>
        <p:spPr>
          <a:xfrm>
            <a:off x="3097712" y="5085646"/>
            <a:ext cx="67197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20.804.220</a:t>
            </a:r>
          </a:p>
        </p:txBody>
      </p: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E12BB673-D68B-649B-60B4-D8E5FEE2B0DF}"/>
              </a:ext>
            </a:extLst>
          </p:cNvPr>
          <p:cNvSpPr txBox="1"/>
          <p:nvPr/>
        </p:nvSpPr>
        <p:spPr>
          <a:xfrm>
            <a:off x="3219510" y="5261041"/>
            <a:ext cx="6607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28.606.956</a:t>
            </a:r>
          </a:p>
        </p:txBody>
      </p:sp>
      <p:sp>
        <p:nvSpPr>
          <p:cNvPr id="75" name="Retângulo 74">
            <a:extLst>
              <a:ext uri="{FF2B5EF4-FFF2-40B4-BE49-F238E27FC236}">
                <a16:creationId xmlns:a16="http://schemas.microsoft.com/office/drawing/2014/main" id="{4808681F-5700-B522-26AF-263B6C0FB7D6}"/>
              </a:ext>
            </a:extLst>
          </p:cNvPr>
          <p:cNvSpPr/>
          <p:nvPr/>
        </p:nvSpPr>
        <p:spPr>
          <a:xfrm>
            <a:off x="6305734" y="5092807"/>
            <a:ext cx="743766" cy="188676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6" name="Retângulo 75">
            <a:extLst>
              <a:ext uri="{FF2B5EF4-FFF2-40B4-BE49-F238E27FC236}">
                <a16:creationId xmlns:a16="http://schemas.microsoft.com/office/drawing/2014/main" id="{C8B272BE-A49A-1E68-7227-A71A10357F74}"/>
              </a:ext>
            </a:extLst>
          </p:cNvPr>
          <p:cNvSpPr/>
          <p:nvPr/>
        </p:nvSpPr>
        <p:spPr>
          <a:xfrm>
            <a:off x="6305734" y="4916961"/>
            <a:ext cx="1644466" cy="183215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7" name="Retângulo 76">
            <a:extLst>
              <a:ext uri="{FF2B5EF4-FFF2-40B4-BE49-F238E27FC236}">
                <a16:creationId xmlns:a16="http://schemas.microsoft.com/office/drawing/2014/main" id="{55A93BDC-E8C8-D2C7-F765-F256F81FF24C}"/>
              </a:ext>
            </a:extLst>
          </p:cNvPr>
          <p:cNvSpPr/>
          <p:nvPr/>
        </p:nvSpPr>
        <p:spPr>
          <a:xfrm>
            <a:off x="6305734" y="5444499"/>
            <a:ext cx="482416" cy="197324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231522C-71E7-9D87-5F00-B891F5D8EDEB}"/>
              </a:ext>
            </a:extLst>
          </p:cNvPr>
          <p:cNvSpPr/>
          <p:nvPr/>
        </p:nvSpPr>
        <p:spPr>
          <a:xfrm>
            <a:off x="6305734" y="5268653"/>
            <a:ext cx="1032615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4F6F6B55-FD98-7EE5-2B8C-74999C07F04D}"/>
              </a:ext>
            </a:extLst>
          </p:cNvPr>
          <p:cNvSpPr txBox="1"/>
          <p:nvPr/>
        </p:nvSpPr>
        <p:spPr>
          <a:xfrm>
            <a:off x="7944386" y="4916437"/>
            <a:ext cx="69281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193.624.998</a:t>
            </a:r>
          </a:p>
        </p:txBody>
      </p: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84DE2863-54FB-F68C-5A83-BEF290A07198}"/>
              </a:ext>
            </a:extLst>
          </p:cNvPr>
          <p:cNvSpPr txBox="1"/>
          <p:nvPr/>
        </p:nvSpPr>
        <p:spPr>
          <a:xfrm>
            <a:off x="6271865" y="4890438"/>
            <a:ext cx="3032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SP</a:t>
            </a:r>
          </a:p>
        </p:txBody>
      </p:sp>
      <p:sp>
        <p:nvSpPr>
          <p:cNvPr id="81" name="CaixaDeTexto 80">
            <a:extLst>
              <a:ext uri="{FF2B5EF4-FFF2-40B4-BE49-F238E27FC236}">
                <a16:creationId xmlns:a16="http://schemas.microsoft.com/office/drawing/2014/main" id="{74A81776-5B10-991F-6354-3AD7B0A87230}"/>
              </a:ext>
            </a:extLst>
          </p:cNvPr>
          <p:cNvSpPr txBox="1"/>
          <p:nvPr/>
        </p:nvSpPr>
        <p:spPr>
          <a:xfrm>
            <a:off x="6271865" y="5078697"/>
            <a:ext cx="33855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MG</a:t>
            </a:r>
          </a:p>
        </p:txBody>
      </p:sp>
      <p:sp>
        <p:nvSpPr>
          <p:cNvPr id="82" name="CaixaDeTexto 81">
            <a:extLst>
              <a:ext uri="{FF2B5EF4-FFF2-40B4-BE49-F238E27FC236}">
                <a16:creationId xmlns:a16="http://schemas.microsoft.com/office/drawing/2014/main" id="{1AEF02FE-2B72-34C9-AB91-233B807F2003}"/>
              </a:ext>
            </a:extLst>
          </p:cNvPr>
          <p:cNvSpPr txBox="1"/>
          <p:nvPr/>
        </p:nvSpPr>
        <p:spPr>
          <a:xfrm>
            <a:off x="6271865" y="5253509"/>
            <a:ext cx="29367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RJ</a:t>
            </a:r>
          </a:p>
        </p:txBody>
      </p:sp>
      <p:sp>
        <p:nvSpPr>
          <p:cNvPr id="83" name="CaixaDeTexto 82">
            <a:extLst>
              <a:ext uri="{FF2B5EF4-FFF2-40B4-BE49-F238E27FC236}">
                <a16:creationId xmlns:a16="http://schemas.microsoft.com/office/drawing/2014/main" id="{15F118CD-BD51-EE8B-ED9A-C664A74EE106}"/>
              </a:ext>
            </a:extLst>
          </p:cNvPr>
          <p:cNvSpPr txBox="1"/>
          <p:nvPr/>
        </p:nvSpPr>
        <p:spPr>
          <a:xfrm>
            <a:off x="6271865" y="5441768"/>
            <a:ext cx="29848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ES</a:t>
            </a:r>
          </a:p>
        </p:txBody>
      </p:sp>
      <p:sp>
        <p:nvSpPr>
          <p:cNvPr id="84" name="CaixaDeTexto 83">
            <a:extLst>
              <a:ext uri="{FF2B5EF4-FFF2-40B4-BE49-F238E27FC236}">
                <a16:creationId xmlns:a16="http://schemas.microsoft.com/office/drawing/2014/main" id="{A03318EA-235B-AA1C-D5E7-1B646009C44F}"/>
              </a:ext>
            </a:extLst>
          </p:cNvPr>
          <p:cNvSpPr txBox="1"/>
          <p:nvPr/>
        </p:nvSpPr>
        <p:spPr>
          <a:xfrm>
            <a:off x="7033587" y="5085646"/>
            <a:ext cx="66717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700">
                <a:solidFill>
                  <a:srgbClr val="4D4C4C"/>
                </a:solidFill>
                <a:latin typeface="Montserrat" pitchFamily="2" charset="77"/>
              </a:defRPr>
            </a:lvl1pPr>
          </a:lstStyle>
          <a:p>
            <a:r>
              <a:rPr lang="pt-BR" dirty="0"/>
              <a:t>48.026.033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1CD80C36-16E0-5765-66E9-A76E65F1C71E}"/>
              </a:ext>
            </a:extLst>
          </p:cNvPr>
          <p:cNvSpPr txBox="1"/>
          <p:nvPr/>
        </p:nvSpPr>
        <p:spPr>
          <a:xfrm>
            <a:off x="7300954" y="5261041"/>
            <a:ext cx="6607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700">
                <a:solidFill>
                  <a:srgbClr val="4D4C4C"/>
                </a:solidFill>
                <a:latin typeface="Montserrat" pitchFamily="2" charset="77"/>
              </a:defRPr>
            </a:lvl1pPr>
          </a:lstStyle>
          <a:p>
            <a:r>
              <a:rPr lang="pt-BR" dirty="0"/>
              <a:t>65.069.787</a:t>
            </a:r>
          </a:p>
        </p:txBody>
      </p:sp>
      <p:sp>
        <p:nvSpPr>
          <p:cNvPr id="86" name="CaixaDeTexto 85">
            <a:extLst>
              <a:ext uri="{FF2B5EF4-FFF2-40B4-BE49-F238E27FC236}">
                <a16:creationId xmlns:a16="http://schemas.microsoft.com/office/drawing/2014/main" id="{FB629898-2167-10E5-06DA-4F2716146276}"/>
              </a:ext>
            </a:extLst>
          </p:cNvPr>
          <p:cNvSpPr txBox="1"/>
          <p:nvPr/>
        </p:nvSpPr>
        <p:spPr>
          <a:xfrm>
            <a:off x="6797274" y="5448317"/>
            <a:ext cx="59663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700">
                <a:solidFill>
                  <a:srgbClr val="4D4C4C"/>
                </a:solidFill>
                <a:latin typeface="Montserrat" pitchFamily="2" charset="77"/>
              </a:defRPr>
            </a:lvl1pPr>
          </a:lstStyle>
          <a:p>
            <a:r>
              <a:rPr lang="pt-BR" dirty="0"/>
              <a:t>10.267.101</a:t>
            </a:r>
          </a:p>
        </p:txBody>
      </p:sp>
      <p:sp>
        <p:nvSpPr>
          <p:cNvPr id="87" name="CaixaDeTexto 86">
            <a:extLst>
              <a:ext uri="{FF2B5EF4-FFF2-40B4-BE49-F238E27FC236}">
                <a16:creationId xmlns:a16="http://schemas.microsoft.com/office/drawing/2014/main" id="{56286B98-BB43-AE6B-E87E-B15D7C0B4B4B}"/>
              </a:ext>
            </a:extLst>
          </p:cNvPr>
          <p:cNvSpPr txBox="1"/>
          <p:nvPr/>
        </p:nvSpPr>
        <p:spPr>
          <a:xfrm>
            <a:off x="3257794" y="36860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2.204.804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BDB9092A-7733-8DFE-0E44-CB054BBA3FAE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1F8CB6E-BF7A-69A8-2049-6CC2B4C6E091}"/>
              </a:ext>
            </a:extLst>
          </p:cNvPr>
          <p:cNvSpPr txBox="1"/>
          <p:nvPr/>
        </p:nvSpPr>
        <p:spPr>
          <a:xfrm rot="16200000">
            <a:off x="11006681" y="1090791"/>
            <a:ext cx="1338828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SETEMBRO </a:t>
            </a:r>
            <a:r>
              <a:rPr lang="pt-BR" sz="500" b="0" i="0" spc="300" dirty="0">
                <a:solidFill>
                  <a:srgbClr val="FF0685"/>
                </a:solidFill>
                <a:effectLst/>
                <a:latin typeface="Montserrat"/>
              </a:rPr>
              <a:t>| </a:t>
            </a:r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951118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93943-332C-08A4-EAB6-DEF1C4AF3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C063DED-759A-5DFB-58AC-1B9969CBE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13" y="291014"/>
            <a:ext cx="12383236" cy="69723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EC17268-41F5-367B-0F6D-415BD51F1962}"/>
              </a:ext>
            </a:extLst>
          </p:cNvPr>
          <p:cNvSpPr/>
          <p:nvPr/>
        </p:nvSpPr>
        <p:spPr>
          <a:xfrm>
            <a:off x="8639705" y="3177294"/>
            <a:ext cx="1661406" cy="1661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0685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81C4016-7DF4-C445-A333-3E1E20DD299B}"/>
              </a:ext>
            </a:extLst>
          </p:cNvPr>
          <p:cNvSpPr/>
          <p:nvPr/>
        </p:nvSpPr>
        <p:spPr>
          <a:xfrm>
            <a:off x="9555777" y="4578655"/>
            <a:ext cx="824274" cy="8242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0685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8E9E703-C0EC-7919-86E8-EAE67CA5FC79}"/>
              </a:ext>
            </a:extLst>
          </p:cNvPr>
          <p:cNvSpPr txBox="1"/>
          <p:nvPr/>
        </p:nvSpPr>
        <p:spPr>
          <a:xfrm>
            <a:off x="8778871" y="3777164"/>
            <a:ext cx="13830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0685"/>
                </a:solidFill>
                <a:latin typeface="Montserrat" pitchFamily="2" charset="77"/>
              </a:rPr>
              <a:t>37,9%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DCB2CEC-698D-AC56-1553-5B82CB50A045}"/>
              </a:ext>
            </a:extLst>
          </p:cNvPr>
          <p:cNvSpPr txBox="1"/>
          <p:nvPr/>
        </p:nvSpPr>
        <p:spPr>
          <a:xfrm>
            <a:off x="9301777" y="4822181"/>
            <a:ext cx="13830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4%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3E32CDD-0F2F-040B-21FA-A8B39EFE51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3043" y="2096559"/>
            <a:ext cx="3512028" cy="4875741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33A940D-02FC-134A-E767-46BCB1024CF2}"/>
              </a:ext>
            </a:extLst>
          </p:cNvPr>
          <p:cNvSpPr/>
          <p:nvPr/>
        </p:nvSpPr>
        <p:spPr>
          <a:xfrm>
            <a:off x="4899332" y="3204258"/>
            <a:ext cx="1145812" cy="1145812"/>
          </a:xfrm>
          <a:prstGeom prst="ellipse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0685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612F99D-A0F5-2511-2FF9-C351A9E0B27D}"/>
              </a:ext>
            </a:extLst>
          </p:cNvPr>
          <p:cNvSpPr txBox="1"/>
          <p:nvPr/>
        </p:nvSpPr>
        <p:spPr>
          <a:xfrm>
            <a:off x="4848558" y="3548702"/>
            <a:ext cx="1383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Montserrat" pitchFamily="2" charset="77"/>
              </a:rPr>
              <a:t>10%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32F7B1F-1104-A164-253B-E04762326A37}"/>
              </a:ext>
            </a:extLst>
          </p:cNvPr>
          <p:cNvSpPr/>
          <p:nvPr/>
        </p:nvSpPr>
        <p:spPr>
          <a:xfrm>
            <a:off x="3979196" y="3831257"/>
            <a:ext cx="1383073" cy="1383073"/>
          </a:xfrm>
          <a:prstGeom prst="ellipse">
            <a:avLst/>
          </a:prstGeom>
          <a:solidFill>
            <a:srgbClr val="7B00B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6E57AE0-B136-5DF0-0803-768B1BB9D4A0}"/>
              </a:ext>
            </a:extLst>
          </p:cNvPr>
          <p:cNvSpPr txBox="1"/>
          <p:nvPr/>
        </p:nvSpPr>
        <p:spPr>
          <a:xfrm>
            <a:off x="3979196" y="4322738"/>
            <a:ext cx="1383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Montserrat" pitchFamily="2" charset="77"/>
              </a:rPr>
              <a:t>10,9%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3F92917-48BC-D7B7-D45F-4AB075B2A0F6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  <a:endParaRPr lang="pt-BR" sz="80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EA45899-B9B5-6020-2D76-FE47AA7FC3DD}"/>
              </a:ext>
            </a:extLst>
          </p:cNvPr>
          <p:cNvSpPr txBox="1"/>
          <p:nvPr/>
        </p:nvSpPr>
        <p:spPr>
          <a:xfrm rot="16200000">
            <a:off x="11061184" y="1245572"/>
            <a:ext cx="1229824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b="0" i="0" spc="300" dirty="0">
                <a:solidFill>
                  <a:schemeClr val="bg1"/>
                </a:solidFill>
                <a:effectLst/>
                <a:latin typeface="Montserrat"/>
              </a:rPr>
              <a:t>SETEMBRO|</a:t>
            </a:r>
            <a:r>
              <a:rPr lang="pt-BR" sz="500" spc="300" dirty="0">
                <a:solidFill>
                  <a:schemeClr val="bg1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889649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D72A6-503E-3B78-F863-5491E2BC1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81B07F3-D104-E2EA-08C3-2A73F860F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6462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85625E9-D546-2BA9-F65B-9B3FF3F0F3E8}"/>
              </a:ext>
            </a:extLst>
          </p:cNvPr>
          <p:cNvSpPr txBox="1"/>
          <p:nvPr/>
        </p:nvSpPr>
        <p:spPr>
          <a:xfrm>
            <a:off x="807522" y="3004786"/>
            <a:ext cx="100465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Montserrat" pitchFamily="2" charset="77"/>
              </a:rPr>
              <a:t>Levantamento mensal da Serasa que apresenta </a:t>
            </a:r>
            <a:r>
              <a:rPr lang="pt-BR" sz="2000" b="1">
                <a:solidFill>
                  <a:schemeClr val="bg1"/>
                </a:solidFill>
                <a:latin typeface="Montserrat" pitchFamily="2" charset="77"/>
              </a:rPr>
              <a:t>o cenário de endividamento no Brasil e a renegociação de dívidas</a:t>
            </a:r>
            <a:r>
              <a:rPr lang="pt-BR" sz="2000">
                <a:solidFill>
                  <a:schemeClr val="bg1"/>
                </a:solidFill>
                <a:latin typeface="Montserrat" pitchFamily="2" charset="77"/>
              </a:rPr>
              <a:t> </a:t>
            </a:r>
            <a:r>
              <a:rPr lang="pt-BR" sz="2000" b="1">
                <a:solidFill>
                  <a:schemeClr val="bg1"/>
                </a:solidFill>
                <a:latin typeface="Montserrat" pitchFamily="2" charset="77"/>
              </a:rPr>
              <a:t>e ofertas disponíveis </a:t>
            </a:r>
            <a:r>
              <a:rPr lang="pt-BR" sz="2000">
                <a:solidFill>
                  <a:schemeClr val="bg1"/>
                </a:solidFill>
                <a:latin typeface="Montserrat" pitchFamily="2" charset="77"/>
              </a:rPr>
              <a:t>no Serasa Limpa Nome. Confira os destaques regionais, com perfil e principais segmentos.</a:t>
            </a:r>
          </a:p>
          <a:p>
            <a:endParaRPr lang="pt-BR" sz="2000">
              <a:solidFill>
                <a:schemeClr val="bg1"/>
              </a:solidFill>
              <a:latin typeface="Montserrat" pitchFamily="2" charset="77"/>
            </a:endParaRPr>
          </a:p>
          <a:p>
            <a:endParaRPr lang="pt-BR" sz="200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7427E93-2618-8DFB-B5BC-15957E069BCD}"/>
              </a:ext>
            </a:extLst>
          </p:cNvPr>
          <p:cNvSpPr txBox="1"/>
          <p:nvPr/>
        </p:nvSpPr>
        <p:spPr>
          <a:xfrm rot="16200000">
            <a:off x="11061184" y="1245572"/>
            <a:ext cx="1229824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b="0" i="0" spc="300" dirty="0">
                <a:solidFill>
                  <a:schemeClr val="bg1"/>
                </a:solidFill>
                <a:effectLst/>
                <a:latin typeface="Montserrat"/>
              </a:rPr>
              <a:t>SETEMBRO|</a:t>
            </a:r>
            <a:r>
              <a:rPr lang="pt-BR" sz="500" spc="300" dirty="0">
                <a:solidFill>
                  <a:schemeClr val="bg1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42010176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A75D9-860C-8CB2-B76E-419600DC9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19A5757-A593-83A7-6A7A-2851A4E18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62" y="0"/>
            <a:ext cx="12180232" cy="68580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219832D-BA1E-F21B-592D-129456F514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877" y="3016623"/>
            <a:ext cx="3081618" cy="308161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4DE9007-5041-6DE1-C82B-90CCFDA1E0EA}"/>
              </a:ext>
            </a:extLst>
          </p:cNvPr>
          <p:cNvSpPr txBox="1"/>
          <p:nvPr/>
        </p:nvSpPr>
        <p:spPr>
          <a:xfrm>
            <a:off x="1089702" y="5330559"/>
            <a:ext cx="7232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50,2%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7903890-40E4-BCDC-35B8-E81F0ADF8496}"/>
              </a:ext>
            </a:extLst>
          </p:cNvPr>
          <p:cNvSpPr txBox="1"/>
          <p:nvPr/>
        </p:nvSpPr>
        <p:spPr>
          <a:xfrm>
            <a:off x="2504669" y="5330559"/>
            <a:ext cx="744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49,8%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A0010AB-E0AC-53E3-DBC8-465027B4D1D6}"/>
              </a:ext>
            </a:extLst>
          </p:cNvPr>
          <p:cNvSpPr/>
          <p:nvPr/>
        </p:nvSpPr>
        <p:spPr>
          <a:xfrm>
            <a:off x="2170958" y="4070855"/>
            <a:ext cx="66486" cy="1145795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8ECC2FD1-2809-6480-C246-9CA05C1A5CCB}"/>
              </a:ext>
            </a:extLst>
          </p:cNvPr>
          <p:cNvSpPr txBox="1"/>
          <p:nvPr/>
        </p:nvSpPr>
        <p:spPr>
          <a:xfrm>
            <a:off x="4052831" y="1919536"/>
            <a:ext cx="2872902" cy="3790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>
                <a:solidFill>
                  <a:srgbClr val="FF0685"/>
                </a:solidFill>
                <a:latin typeface="Montserrat" pitchFamily="2" charset="77"/>
              </a:rPr>
              <a:t>Faixa etária de inadimplentes: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72D97F8C-D6A2-C8E6-6871-172E232690D2}"/>
              </a:ext>
            </a:extLst>
          </p:cNvPr>
          <p:cNvSpPr txBox="1"/>
          <p:nvPr/>
        </p:nvSpPr>
        <p:spPr>
          <a:xfrm>
            <a:off x="648450" y="1919536"/>
            <a:ext cx="2416046" cy="3790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>
                <a:solidFill>
                  <a:srgbClr val="FF0685"/>
                </a:solidFill>
                <a:latin typeface="Montserrat" pitchFamily="2" charset="77"/>
              </a:rPr>
              <a:t>Perfil </a:t>
            </a:r>
            <a:r>
              <a:rPr lang="pt-BR" sz="1400">
                <a:solidFill>
                  <a:srgbClr val="464343"/>
                </a:solidFill>
                <a:latin typeface="Montserrat" pitchFamily="2" charset="77"/>
              </a:rPr>
              <a:t>dos Inadimplentes: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A2B3A300-8AB8-DCA6-1C52-3AA99A364E6F}"/>
              </a:ext>
            </a:extLst>
          </p:cNvPr>
          <p:cNvSpPr txBox="1"/>
          <p:nvPr/>
        </p:nvSpPr>
        <p:spPr>
          <a:xfrm>
            <a:off x="648450" y="2475121"/>
            <a:ext cx="2601994" cy="3790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>
                <a:solidFill>
                  <a:srgbClr val="464343"/>
                </a:solidFill>
                <a:latin typeface="Montserrat" pitchFamily="2" charset="77"/>
              </a:rPr>
              <a:t>Gênero dos inadimplentes: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689F6CE7-B222-6360-A200-53300A639198}"/>
              </a:ext>
            </a:extLst>
          </p:cNvPr>
          <p:cNvSpPr/>
          <p:nvPr/>
        </p:nvSpPr>
        <p:spPr>
          <a:xfrm>
            <a:off x="2043801" y="4218087"/>
            <a:ext cx="66486" cy="998563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875FE089-B0E1-50A1-39BB-572154C8B3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2251" y="3140273"/>
            <a:ext cx="6866510" cy="2175793"/>
          </a:xfrm>
          <a:prstGeom prst="rect">
            <a:avLst/>
          </a:prstGeom>
        </p:spPr>
      </p:pic>
      <p:pic>
        <p:nvPicPr>
          <p:cNvPr id="50" name="Imagem 49">
            <a:extLst>
              <a:ext uri="{FF2B5EF4-FFF2-40B4-BE49-F238E27FC236}">
                <a16:creationId xmlns:a16="http://schemas.microsoft.com/office/drawing/2014/main" id="{957AC2B4-437D-1710-43B6-F27619DDA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9893" y="3156127"/>
            <a:ext cx="806645" cy="2174432"/>
          </a:xfrm>
          <a:prstGeom prst="rect">
            <a:avLst/>
          </a:prstGeom>
        </p:spPr>
      </p:pic>
      <p:pic>
        <p:nvPicPr>
          <p:cNvPr id="51" name="Imagem 50">
            <a:extLst>
              <a:ext uri="{FF2B5EF4-FFF2-40B4-BE49-F238E27FC236}">
                <a16:creationId xmlns:a16="http://schemas.microsoft.com/office/drawing/2014/main" id="{A94B4E7F-DF5A-D259-8FE2-7CB2C931C0E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89747" b="-1"/>
          <a:stretch/>
        </p:blipFill>
        <p:spPr>
          <a:xfrm>
            <a:off x="4529893" y="5107596"/>
            <a:ext cx="806646" cy="222962"/>
          </a:xfrm>
          <a:prstGeom prst="rect">
            <a:avLst/>
          </a:prstGeom>
        </p:spPr>
      </p:pic>
      <p:pic>
        <p:nvPicPr>
          <p:cNvPr id="52" name="Imagem 51">
            <a:extLst>
              <a:ext uri="{FF2B5EF4-FFF2-40B4-BE49-F238E27FC236}">
                <a16:creationId xmlns:a16="http://schemas.microsoft.com/office/drawing/2014/main" id="{4B203904-BFDE-55F1-93D7-3370AC3D78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2214" y="3156127"/>
            <a:ext cx="806645" cy="2174432"/>
          </a:xfrm>
          <a:prstGeom prst="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6B4ED466-5F51-97C6-C465-BB92675B846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72986"/>
          <a:stretch/>
        </p:blipFill>
        <p:spPr>
          <a:xfrm>
            <a:off x="5762214" y="4945638"/>
            <a:ext cx="806644" cy="384919"/>
          </a:xfrm>
          <a:prstGeom prst="rect">
            <a:avLst/>
          </a:prstGeom>
        </p:spPr>
      </p:pic>
      <p:pic>
        <p:nvPicPr>
          <p:cNvPr id="54" name="Imagem 53">
            <a:extLst>
              <a:ext uri="{FF2B5EF4-FFF2-40B4-BE49-F238E27FC236}">
                <a16:creationId xmlns:a16="http://schemas.microsoft.com/office/drawing/2014/main" id="{F5FD4DCE-D94D-79BA-532B-27E5E08892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1054" y="3156127"/>
            <a:ext cx="806645" cy="2174432"/>
          </a:xfrm>
          <a:prstGeom prst="rect">
            <a:avLst/>
          </a:prstGeom>
        </p:spPr>
      </p:pic>
      <p:pic>
        <p:nvPicPr>
          <p:cNvPr id="55" name="Imagem 54">
            <a:extLst>
              <a:ext uri="{FF2B5EF4-FFF2-40B4-BE49-F238E27FC236}">
                <a16:creationId xmlns:a16="http://schemas.microsoft.com/office/drawing/2014/main" id="{DAFA0172-C590-75EA-41AC-A02FE25D551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69045"/>
          <a:stretch/>
        </p:blipFill>
        <p:spPr>
          <a:xfrm>
            <a:off x="6931054" y="4657465"/>
            <a:ext cx="806645" cy="673093"/>
          </a:xfrm>
          <a:prstGeom prst="rect">
            <a:avLst/>
          </a:prstGeom>
        </p:spPr>
      </p:pic>
      <p:pic>
        <p:nvPicPr>
          <p:cNvPr id="56" name="Imagem 55">
            <a:extLst>
              <a:ext uri="{FF2B5EF4-FFF2-40B4-BE49-F238E27FC236}">
                <a16:creationId xmlns:a16="http://schemas.microsoft.com/office/drawing/2014/main" id="{F6885F53-707C-FC39-1BA4-EABE73C608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4535" y="3156127"/>
            <a:ext cx="806645" cy="2174432"/>
          </a:xfrm>
          <a:prstGeom prst="rect">
            <a:avLst/>
          </a:prstGeom>
        </p:spPr>
      </p:pic>
      <p:pic>
        <p:nvPicPr>
          <p:cNvPr id="57" name="Imagem 56">
            <a:extLst>
              <a:ext uri="{FF2B5EF4-FFF2-40B4-BE49-F238E27FC236}">
                <a16:creationId xmlns:a16="http://schemas.microsoft.com/office/drawing/2014/main" id="{12FA6FB9-B074-B74B-F375-DB1685B090B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82298"/>
          <a:stretch/>
        </p:blipFill>
        <p:spPr>
          <a:xfrm>
            <a:off x="8044535" y="4870382"/>
            <a:ext cx="806646" cy="460176"/>
          </a:xfrm>
          <a:prstGeom prst="rect">
            <a:avLst/>
          </a:prstGeom>
        </p:spPr>
      </p:pic>
      <p:sp>
        <p:nvSpPr>
          <p:cNvPr id="58" name="CaixaDeTexto 57">
            <a:extLst>
              <a:ext uri="{FF2B5EF4-FFF2-40B4-BE49-F238E27FC236}">
                <a16:creationId xmlns:a16="http://schemas.microsoft.com/office/drawing/2014/main" id="{9B2F2479-2C15-4411-C99F-7CDBABEDB23E}"/>
              </a:ext>
            </a:extLst>
          </p:cNvPr>
          <p:cNvSpPr txBox="1"/>
          <p:nvPr/>
        </p:nvSpPr>
        <p:spPr>
          <a:xfrm>
            <a:off x="4369822" y="5521659"/>
            <a:ext cx="928276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>
                <a:solidFill>
                  <a:srgbClr val="4D4C4C"/>
                </a:solidFill>
                <a:latin typeface="Montserrat" pitchFamily="2" charset="77"/>
              </a:rPr>
              <a:t>18 a 25 anos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F1C15522-5E6B-0526-780F-9EDA049BB2D7}"/>
              </a:ext>
            </a:extLst>
          </p:cNvPr>
          <p:cNvSpPr txBox="1"/>
          <p:nvPr/>
        </p:nvSpPr>
        <p:spPr>
          <a:xfrm>
            <a:off x="5543844" y="5511517"/>
            <a:ext cx="1092544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>
                <a:solidFill>
                  <a:srgbClr val="4D4C4C"/>
                </a:solidFill>
                <a:latin typeface="Montserrat" pitchFamily="2" charset="77"/>
              </a:rPr>
              <a:t>25 a 30 anos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77146EC7-2F34-6A97-5F15-74AFF875090F}"/>
              </a:ext>
            </a:extLst>
          </p:cNvPr>
          <p:cNvSpPr txBox="1"/>
          <p:nvPr/>
        </p:nvSpPr>
        <p:spPr>
          <a:xfrm>
            <a:off x="6863447" y="5511517"/>
            <a:ext cx="941858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>
                <a:solidFill>
                  <a:srgbClr val="4D4C4C"/>
                </a:solidFill>
                <a:latin typeface="Montserrat" pitchFamily="2" charset="77"/>
              </a:rPr>
              <a:t>30 a 40 anos</a:t>
            </a:r>
          </a:p>
        </p:txBody>
      </p:sp>
      <p:sp>
        <p:nvSpPr>
          <p:cNvPr id="61" name="Retângulo Arredondado 60">
            <a:extLst>
              <a:ext uri="{FF2B5EF4-FFF2-40B4-BE49-F238E27FC236}">
                <a16:creationId xmlns:a16="http://schemas.microsoft.com/office/drawing/2014/main" id="{9F451A3A-7727-0624-206F-89D4E173D7CC}"/>
              </a:ext>
            </a:extLst>
          </p:cNvPr>
          <p:cNvSpPr/>
          <p:nvPr/>
        </p:nvSpPr>
        <p:spPr>
          <a:xfrm>
            <a:off x="4441359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62" name="Retângulo Arredondado 61">
            <a:extLst>
              <a:ext uri="{FF2B5EF4-FFF2-40B4-BE49-F238E27FC236}">
                <a16:creationId xmlns:a16="http://schemas.microsoft.com/office/drawing/2014/main" id="{69BB6D13-0D8A-9DB2-F1D4-98A75F8819B3}"/>
              </a:ext>
            </a:extLst>
          </p:cNvPr>
          <p:cNvSpPr/>
          <p:nvPr/>
        </p:nvSpPr>
        <p:spPr>
          <a:xfrm>
            <a:off x="5734389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63" name="Retângulo Arredondado 62">
            <a:extLst>
              <a:ext uri="{FF2B5EF4-FFF2-40B4-BE49-F238E27FC236}">
                <a16:creationId xmlns:a16="http://schemas.microsoft.com/office/drawing/2014/main" id="{E9722EB6-9CF5-5793-C1C0-884F3D80FB11}"/>
              </a:ext>
            </a:extLst>
          </p:cNvPr>
          <p:cNvSpPr/>
          <p:nvPr/>
        </p:nvSpPr>
        <p:spPr>
          <a:xfrm>
            <a:off x="6976239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FC73EFD-4C0F-116A-EB1A-5E470AD0CE1F}"/>
              </a:ext>
            </a:extLst>
          </p:cNvPr>
          <p:cNvSpPr txBox="1"/>
          <p:nvPr/>
        </p:nvSpPr>
        <p:spPr>
          <a:xfrm>
            <a:off x="4477419" y="5836631"/>
            <a:ext cx="7780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9,6%</a:t>
            </a: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54CE746A-10F7-B41D-482A-770D7C50BF1D}"/>
              </a:ext>
            </a:extLst>
          </p:cNvPr>
          <p:cNvSpPr txBox="1"/>
          <p:nvPr/>
        </p:nvSpPr>
        <p:spPr>
          <a:xfrm>
            <a:off x="5727726" y="5825423"/>
            <a:ext cx="8656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14,5%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6C17EA1C-2E01-A40D-6C23-C3DDE9A76C8F}"/>
              </a:ext>
            </a:extLst>
          </p:cNvPr>
          <p:cNvSpPr txBox="1"/>
          <p:nvPr/>
        </p:nvSpPr>
        <p:spPr>
          <a:xfrm>
            <a:off x="6955198" y="5836646"/>
            <a:ext cx="8389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32,1%</a:t>
            </a:r>
          </a:p>
        </p:txBody>
      </p:sp>
      <p:pic>
        <p:nvPicPr>
          <p:cNvPr id="67" name="Imagem 66">
            <a:extLst>
              <a:ext uri="{FF2B5EF4-FFF2-40B4-BE49-F238E27FC236}">
                <a16:creationId xmlns:a16="http://schemas.microsoft.com/office/drawing/2014/main" id="{B82AFFE4-413A-72DE-7099-9D65975A5A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83563" y="3156127"/>
            <a:ext cx="806645" cy="2174432"/>
          </a:xfrm>
          <a:prstGeom prst="rect">
            <a:avLst/>
          </a:prstGeom>
        </p:spPr>
      </p:pic>
      <p:pic>
        <p:nvPicPr>
          <p:cNvPr id="68" name="Imagem 67">
            <a:extLst>
              <a:ext uri="{FF2B5EF4-FFF2-40B4-BE49-F238E27FC236}">
                <a16:creationId xmlns:a16="http://schemas.microsoft.com/office/drawing/2014/main" id="{318B68D0-9E75-6689-E942-D163030B151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82298"/>
          <a:stretch/>
        </p:blipFill>
        <p:spPr>
          <a:xfrm>
            <a:off x="10383563" y="5216650"/>
            <a:ext cx="806646" cy="113908"/>
          </a:xfrm>
          <a:prstGeom prst="rect">
            <a:avLst/>
          </a:prstGeom>
        </p:spPr>
      </p:pic>
      <p:pic>
        <p:nvPicPr>
          <p:cNvPr id="69" name="Imagem 68">
            <a:extLst>
              <a:ext uri="{FF2B5EF4-FFF2-40B4-BE49-F238E27FC236}">
                <a16:creationId xmlns:a16="http://schemas.microsoft.com/office/drawing/2014/main" id="{35248E5C-7EFE-4714-2F86-E96AA9242B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4396" y="3156127"/>
            <a:ext cx="806645" cy="2174432"/>
          </a:xfrm>
          <a:prstGeom prst="rect">
            <a:avLst/>
          </a:prstGeom>
        </p:spPr>
      </p:pic>
      <p:pic>
        <p:nvPicPr>
          <p:cNvPr id="70" name="Imagem 69">
            <a:extLst>
              <a:ext uri="{FF2B5EF4-FFF2-40B4-BE49-F238E27FC236}">
                <a16:creationId xmlns:a16="http://schemas.microsoft.com/office/drawing/2014/main" id="{18D00926-EF78-6E16-D806-8DE0F40F241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82298"/>
          <a:stretch/>
        </p:blipFill>
        <p:spPr>
          <a:xfrm>
            <a:off x="9214396" y="4945638"/>
            <a:ext cx="806646" cy="384920"/>
          </a:xfrm>
          <a:prstGeom prst="rect">
            <a:avLst/>
          </a:prstGeom>
        </p:spPr>
      </p:pic>
      <p:sp>
        <p:nvSpPr>
          <p:cNvPr id="71" name="CaixaDeTexto 70">
            <a:extLst>
              <a:ext uri="{FF2B5EF4-FFF2-40B4-BE49-F238E27FC236}">
                <a16:creationId xmlns:a16="http://schemas.microsoft.com/office/drawing/2014/main" id="{82B4E310-47EB-7F65-6152-D0016D0A6D0E}"/>
              </a:ext>
            </a:extLst>
          </p:cNvPr>
          <p:cNvSpPr txBox="1"/>
          <p:nvPr/>
        </p:nvSpPr>
        <p:spPr>
          <a:xfrm>
            <a:off x="7942413" y="5510256"/>
            <a:ext cx="894488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>
                <a:solidFill>
                  <a:srgbClr val="4D4C4C"/>
                </a:solidFill>
                <a:latin typeface="Montserrat" pitchFamily="2" charset="77"/>
              </a:rPr>
              <a:t>40 a 50 anos</a:t>
            </a:r>
          </a:p>
        </p:txBody>
      </p: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05792F01-4889-459A-F015-057394B2BB7A}"/>
              </a:ext>
            </a:extLst>
          </p:cNvPr>
          <p:cNvSpPr txBox="1"/>
          <p:nvPr/>
        </p:nvSpPr>
        <p:spPr>
          <a:xfrm>
            <a:off x="9080553" y="5521659"/>
            <a:ext cx="950129" cy="256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>
                <a:solidFill>
                  <a:srgbClr val="4D4C4C"/>
                </a:solidFill>
                <a:latin typeface="Montserrat" pitchFamily="2" charset="77"/>
              </a:rPr>
              <a:t>50 a 65 anos</a:t>
            </a:r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214D0522-2C31-1851-0519-0EBDED2563B9}"/>
              </a:ext>
            </a:extLst>
          </p:cNvPr>
          <p:cNvSpPr txBox="1"/>
          <p:nvPr/>
        </p:nvSpPr>
        <p:spPr>
          <a:xfrm>
            <a:off x="10363252" y="5526372"/>
            <a:ext cx="879918" cy="256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" b="1" dirty="0">
                <a:solidFill>
                  <a:srgbClr val="4D4C4C"/>
                </a:solidFill>
                <a:latin typeface="Montserrat" pitchFamily="2" charset="77"/>
              </a:rPr>
              <a:t>Acima de  65</a:t>
            </a:r>
          </a:p>
        </p:txBody>
      </p:sp>
      <p:sp>
        <p:nvSpPr>
          <p:cNvPr id="74" name="Retângulo Arredondado 73">
            <a:extLst>
              <a:ext uri="{FF2B5EF4-FFF2-40B4-BE49-F238E27FC236}">
                <a16:creationId xmlns:a16="http://schemas.microsoft.com/office/drawing/2014/main" id="{C8162935-0B93-D947-CD78-C51C9224DC38}"/>
              </a:ext>
            </a:extLst>
          </p:cNvPr>
          <p:cNvSpPr/>
          <p:nvPr/>
        </p:nvSpPr>
        <p:spPr>
          <a:xfrm>
            <a:off x="7998946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75" name="Retângulo Arredondado 74">
            <a:extLst>
              <a:ext uri="{FF2B5EF4-FFF2-40B4-BE49-F238E27FC236}">
                <a16:creationId xmlns:a16="http://schemas.microsoft.com/office/drawing/2014/main" id="{24DFA7D1-36D3-555C-5245-A8B0FE88A80B}"/>
              </a:ext>
            </a:extLst>
          </p:cNvPr>
          <p:cNvSpPr/>
          <p:nvPr/>
        </p:nvSpPr>
        <p:spPr>
          <a:xfrm>
            <a:off x="9192914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76" name="Retângulo Arredondado 75">
            <a:extLst>
              <a:ext uri="{FF2B5EF4-FFF2-40B4-BE49-F238E27FC236}">
                <a16:creationId xmlns:a16="http://schemas.microsoft.com/office/drawing/2014/main" id="{0B296955-00EE-9A17-D48C-8D34320574E8}"/>
              </a:ext>
            </a:extLst>
          </p:cNvPr>
          <p:cNvSpPr/>
          <p:nvPr/>
        </p:nvSpPr>
        <p:spPr>
          <a:xfrm>
            <a:off x="10396165" y="5817117"/>
            <a:ext cx="814093" cy="296528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/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BB94726C-8CAE-5139-CEB2-D76D49292A11}"/>
              </a:ext>
            </a:extLst>
          </p:cNvPr>
          <p:cNvSpPr txBox="1"/>
          <p:nvPr/>
        </p:nvSpPr>
        <p:spPr>
          <a:xfrm>
            <a:off x="7987791" y="5844340"/>
            <a:ext cx="8304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26,3%</a:t>
            </a:r>
          </a:p>
        </p:txBody>
      </p: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31B3AD40-758D-0CD3-0063-033D0D5C29F6}"/>
              </a:ext>
            </a:extLst>
          </p:cNvPr>
          <p:cNvSpPr txBox="1"/>
          <p:nvPr/>
        </p:nvSpPr>
        <p:spPr>
          <a:xfrm>
            <a:off x="9147807" y="5836631"/>
            <a:ext cx="8732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15,6%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41A3BD92-AC37-3E3B-48E3-E02FBFD8C74B}"/>
              </a:ext>
            </a:extLst>
          </p:cNvPr>
          <p:cNvSpPr txBox="1"/>
          <p:nvPr/>
        </p:nvSpPr>
        <p:spPr>
          <a:xfrm>
            <a:off x="10410199" y="5836646"/>
            <a:ext cx="8140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>
                <a:solidFill>
                  <a:schemeClr val="bg1"/>
                </a:solidFill>
                <a:latin typeface="Montserrat" pitchFamily="2" charset="77"/>
              </a:rPr>
              <a:t>2%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30A060C-CF3D-06BC-5FBA-0C65D3F3617F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  <a:endParaRPr lang="pt-BR" sz="80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E5AD7BA-AC2C-E964-747C-16B435799AAB}"/>
              </a:ext>
            </a:extLst>
          </p:cNvPr>
          <p:cNvSpPr txBox="1"/>
          <p:nvPr/>
        </p:nvSpPr>
        <p:spPr>
          <a:xfrm rot="16200000">
            <a:off x="11006681" y="1090791"/>
            <a:ext cx="1338828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SETEMBRO </a:t>
            </a:r>
            <a:r>
              <a:rPr lang="pt-BR" sz="500" b="0" i="0" spc="300" dirty="0">
                <a:solidFill>
                  <a:srgbClr val="FF0685"/>
                </a:solidFill>
                <a:effectLst/>
                <a:latin typeface="Montserrat"/>
              </a:rPr>
              <a:t>| </a:t>
            </a:r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910708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6BAC1-031A-F585-2632-6906537C5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>
            <a:extLst>
              <a:ext uri="{FF2B5EF4-FFF2-40B4-BE49-F238E27FC236}">
                <a16:creationId xmlns:a16="http://schemas.microsoft.com/office/drawing/2014/main" id="{F1957E90-C741-CBC0-732D-90E3833004BB}"/>
              </a:ext>
            </a:extLst>
          </p:cNvPr>
          <p:cNvGrpSpPr/>
          <p:nvPr/>
        </p:nvGrpSpPr>
        <p:grpSpPr>
          <a:xfrm>
            <a:off x="0" y="0"/>
            <a:ext cx="12180232" cy="6858000"/>
            <a:chOff x="0" y="0"/>
            <a:chExt cx="12180232" cy="6858000"/>
          </a:xfrm>
        </p:grpSpPr>
        <p:pic>
          <p:nvPicPr>
            <p:cNvPr id="2" name="Imagem 1">
              <a:extLst>
                <a:ext uri="{FF2B5EF4-FFF2-40B4-BE49-F238E27FC236}">
                  <a16:creationId xmlns:a16="http://schemas.microsoft.com/office/drawing/2014/main" id="{30B7F558-357F-C5F0-73A1-7EBC6CEC2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2180232" cy="6858000"/>
            </a:xfrm>
            <a:prstGeom prst="rect">
              <a:avLst/>
            </a:prstGeom>
          </p:spPr>
        </p:pic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F4AD38B9-8BD6-6990-D61F-EE82B29546E1}"/>
                </a:ext>
              </a:extLst>
            </p:cNvPr>
            <p:cNvSpPr/>
            <p:nvPr/>
          </p:nvSpPr>
          <p:spPr>
            <a:xfrm>
              <a:off x="11527971" y="489857"/>
              <a:ext cx="277586" cy="1240972"/>
            </a:xfrm>
            <a:prstGeom prst="rect">
              <a:avLst/>
            </a:prstGeom>
            <a:solidFill>
              <a:srgbClr val="FF3A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7453563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1D84D4-BEED-1B79-98F7-B2EA29F38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FC924B3-0B28-AF2D-06CB-F1D55607A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802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108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E4122-0242-803D-20F8-6938B6EBF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450FA9D-3FDE-7B61-6DAA-1E18A5229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6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924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7F4193-C046-24FF-6DDD-B209BD630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m 23">
            <a:extLst>
              <a:ext uri="{FF2B5EF4-FFF2-40B4-BE49-F238E27FC236}">
                <a16:creationId xmlns:a16="http://schemas.microsoft.com/office/drawing/2014/main" id="{231EF2C5-F306-6A48-A92C-6F19585E8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" y="-49008"/>
            <a:ext cx="12267273" cy="6907008"/>
          </a:xfrm>
          <a:prstGeom prst="rect">
            <a:avLst/>
          </a:prstGeom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C952C6B6-4A4D-9D73-9BF3-EE9D1EFDFF2B}"/>
              </a:ext>
            </a:extLst>
          </p:cNvPr>
          <p:cNvGrpSpPr/>
          <p:nvPr/>
        </p:nvGrpSpPr>
        <p:grpSpPr>
          <a:xfrm>
            <a:off x="1246909" y="2636322"/>
            <a:ext cx="1563248" cy="768245"/>
            <a:chOff x="1246909" y="1935679"/>
            <a:chExt cx="1563248" cy="768245"/>
          </a:xfrm>
        </p:grpSpPr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5D87226E-7037-01BF-C7C8-5CFAF75A93AA}"/>
                </a:ext>
              </a:extLst>
            </p:cNvPr>
            <p:cNvSpPr txBox="1"/>
            <p:nvPr/>
          </p:nvSpPr>
          <p:spPr>
            <a:xfrm>
              <a:off x="1246909" y="1935679"/>
              <a:ext cx="1093569" cy="4001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pt-BR" sz="2000" b="1" dirty="0">
                  <a:solidFill>
                    <a:srgbClr val="4D4C4C"/>
                  </a:solidFill>
                  <a:latin typeface="Montserrat"/>
                </a:rPr>
                <a:t>79,1 mi</a:t>
              </a:r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85E7EEAC-C636-3CA2-B549-5F0C8884DE5A}"/>
                </a:ext>
              </a:extLst>
            </p:cNvPr>
            <p:cNvSpPr txBox="1"/>
            <p:nvPr/>
          </p:nvSpPr>
          <p:spPr>
            <a:xfrm>
              <a:off x="1246909" y="2280064"/>
              <a:ext cx="156324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spc="300">
                  <a:solidFill>
                    <a:srgbClr val="4D4C4C"/>
                  </a:solidFill>
                  <a:latin typeface="Montserrat" pitchFamily="2" charset="77"/>
                </a:rPr>
                <a:t>INADIMPLENTES</a:t>
              </a: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5F8BA3D1-7495-E91F-558A-85791B725718}"/>
                </a:ext>
              </a:extLst>
            </p:cNvPr>
            <p:cNvSpPr txBox="1"/>
            <p:nvPr/>
          </p:nvSpPr>
          <p:spPr>
            <a:xfrm>
              <a:off x="1258771" y="2442314"/>
              <a:ext cx="729687" cy="2616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pt-BR" sz="1100" dirty="0">
                  <a:solidFill>
                    <a:srgbClr val="FF0685"/>
                  </a:solidFill>
                  <a:latin typeface="Montserrat"/>
                </a:rPr>
                <a:t>+ 0,40%</a:t>
              </a:r>
              <a:endParaRPr lang="pt-BR" sz="1100" dirty="0">
                <a:solidFill>
                  <a:srgbClr val="FF0685"/>
                </a:solidFill>
                <a:latin typeface="Montserrat" pitchFamily="2" charset="77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01640FD1-CB89-2B54-92C7-74638A55DAB8}"/>
              </a:ext>
            </a:extLst>
          </p:cNvPr>
          <p:cNvGrpSpPr/>
          <p:nvPr/>
        </p:nvGrpSpPr>
        <p:grpSpPr>
          <a:xfrm>
            <a:off x="3961533" y="2636322"/>
            <a:ext cx="1732299" cy="768245"/>
            <a:chOff x="1246908" y="1935679"/>
            <a:chExt cx="1732299" cy="768245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E5354324-76B0-9564-4EED-512EA347DB40}"/>
                </a:ext>
              </a:extLst>
            </p:cNvPr>
            <p:cNvSpPr txBox="1"/>
            <p:nvPr/>
          </p:nvSpPr>
          <p:spPr>
            <a:xfrm>
              <a:off x="1246908" y="1935679"/>
              <a:ext cx="1732299" cy="40011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pt-BR" sz="2000" b="1" dirty="0">
                  <a:solidFill>
                    <a:srgbClr val="4D4C4C"/>
                  </a:solidFill>
                  <a:latin typeface="Montserrat"/>
                </a:rPr>
                <a:t>R$ </a:t>
              </a:r>
              <a:r>
                <a:rPr lang="pt-BR" sz="2000" b="1" dirty="0">
                  <a:solidFill>
                    <a:srgbClr val="4D4C4C"/>
                  </a:solidFill>
                  <a:latin typeface="Montserrat"/>
                  <a:ea typeface="Calibri"/>
                  <a:cs typeface="Calibri"/>
                </a:rPr>
                <a:t>6.274,82</a:t>
              </a:r>
              <a:endParaRPr lang="pt-BR" sz="2000" b="1" dirty="0">
                <a:solidFill>
                  <a:srgbClr val="4D4C4C"/>
                </a:solidFill>
                <a:latin typeface="Montserrat"/>
              </a:endParaRPr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ABE96F90-382A-0814-27E6-A5A64D7B7465}"/>
                </a:ext>
              </a:extLst>
            </p:cNvPr>
            <p:cNvSpPr txBox="1"/>
            <p:nvPr/>
          </p:nvSpPr>
          <p:spPr>
            <a:xfrm>
              <a:off x="1246909" y="2280064"/>
              <a:ext cx="166423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dirty="0">
                  <a:solidFill>
                    <a:srgbClr val="4D4C4C"/>
                  </a:solidFill>
                  <a:latin typeface="Montserrat" pitchFamily="2" charset="77"/>
                </a:rPr>
                <a:t>VALOR MÉDIO POR PESSOA</a:t>
              </a: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76E3D5C8-76E0-BA77-7BD9-5ACBB9CF25BB}"/>
                </a:ext>
              </a:extLst>
            </p:cNvPr>
            <p:cNvSpPr txBox="1"/>
            <p:nvPr/>
          </p:nvSpPr>
          <p:spPr>
            <a:xfrm>
              <a:off x="1258771" y="2442314"/>
              <a:ext cx="609462" cy="2616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pt-BR" sz="1100" dirty="0">
                  <a:solidFill>
                    <a:srgbClr val="FF0685"/>
                  </a:solidFill>
                  <a:latin typeface="Montserrat"/>
                </a:rPr>
                <a:t>+0,11%</a:t>
              </a:r>
              <a:endParaRPr lang="pt-BR" dirty="0"/>
            </a:p>
          </p:txBody>
        </p: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29F5DABC-21E8-65BF-53B0-1AD433CCBF33}"/>
              </a:ext>
            </a:extLst>
          </p:cNvPr>
          <p:cNvGrpSpPr/>
          <p:nvPr/>
        </p:nvGrpSpPr>
        <p:grpSpPr>
          <a:xfrm>
            <a:off x="1246909" y="3954484"/>
            <a:ext cx="1008609" cy="768245"/>
            <a:chOff x="1246909" y="1935679"/>
            <a:chExt cx="1008609" cy="768245"/>
          </a:xfrm>
        </p:grpSpPr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07E80E32-BBBD-3571-2B53-FA64AC19C40A}"/>
                </a:ext>
              </a:extLst>
            </p:cNvPr>
            <p:cNvSpPr txBox="1"/>
            <p:nvPr/>
          </p:nvSpPr>
          <p:spPr>
            <a:xfrm>
              <a:off x="1246909" y="1935679"/>
              <a:ext cx="1008609" cy="4001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pt-BR" sz="2000" b="1" dirty="0">
                  <a:solidFill>
                    <a:srgbClr val="4D4C4C"/>
                  </a:solidFill>
                  <a:latin typeface="Montserrat"/>
                </a:rPr>
                <a:t>313 mi</a:t>
              </a:r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F04274EE-B592-964B-D789-D2B77B72243E}"/>
                </a:ext>
              </a:extLst>
            </p:cNvPr>
            <p:cNvSpPr txBox="1"/>
            <p:nvPr/>
          </p:nvSpPr>
          <p:spPr>
            <a:xfrm>
              <a:off x="1246909" y="2280064"/>
              <a:ext cx="89319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spc="300">
                  <a:solidFill>
                    <a:srgbClr val="4D4C4C"/>
                  </a:solidFill>
                  <a:latin typeface="Montserrat" pitchFamily="2" charset="77"/>
                </a:rPr>
                <a:t>DÍVIDAS</a:t>
              </a: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5568DB2B-ED16-37D8-1680-5A900F1D07D8}"/>
                </a:ext>
              </a:extLst>
            </p:cNvPr>
            <p:cNvSpPr txBox="1"/>
            <p:nvPr/>
          </p:nvSpPr>
          <p:spPr>
            <a:xfrm>
              <a:off x="1258771" y="2442314"/>
              <a:ext cx="638316" cy="2616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pt-BR" sz="1100" dirty="0">
                  <a:solidFill>
                    <a:srgbClr val="FF0685"/>
                  </a:solidFill>
                  <a:latin typeface="Montserrat"/>
                </a:rPr>
                <a:t>+0,12%</a:t>
              </a: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91AF034B-9724-DD8D-6F3F-0B625741D7A4}"/>
              </a:ext>
            </a:extLst>
          </p:cNvPr>
          <p:cNvGrpSpPr/>
          <p:nvPr/>
        </p:nvGrpSpPr>
        <p:grpSpPr>
          <a:xfrm>
            <a:off x="3961534" y="3954484"/>
            <a:ext cx="1866217" cy="768245"/>
            <a:chOff x="1246909" y="1935679"/>
            <a:chExt cx="1866217" cy="768245"/>
          </a:xfrm>
        </p:grpSpPr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FCEB6DF3-23C9-91F1-6E0A-38146D906F2D}"/>
                </a:ext>
              </a:extLst>
            </p:cNvPr>
            <p:cNvSpPr txBox="1"/>
            <p:nvPr/>
          </p:nvSpPr>
          <p:spPr>
            <a:xfrm>
              <a:off x="1246909" y="1935679"/>
              <a:ext cx="1718740" cy="4001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pt-BR" sz="2000" b="1" dirty="0">
                  <a:solidFill>
                    <a:srgbClr val="4D4C4C"/>
                  </a:solidFill>
                  <a:latin typeface="Montserrat"/>
                </a:rPr>
                <a:t>R$ 1.584,52 </a:t>
              </a:r>
              <a:endParaRPr lang="pt-BR" sz="2000" dirty="0">
                <a:solidFill>
                  <a:srgbClr val="000000"/>
                </a:solidFill>
                <a:latin typeface="Aptos"/>
              </a:endParaRP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B2951B97-BEA4-6F61-044E-2298901C2616}"/>
                </a:ext>
              </a:extLst>
            </p:cNvPr>
            <p:cNvSpPr txBox="1"/>
            <p:nvPr/>
          </p:nvSpPr>
          <p:spPr>
            <a:xfrm>
              <a:off x="1246909" y="2280064"/>
              <a:ext cx="186621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>
                  <a:solidFill>
                    <a:srgbClr val="4D4C4C"/>
                  </a:solidFill>
                  <a:latin typeface="Montserrat" pitchFamily="2" charset="77"/>
                </a:rPr>
                <a:t>VALOR MÉDIO DE CADA DÍVIDA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12BC2577-0339-B86D-81EE-19702F5A874E}"/>
                </a:ext>
              </a:extLst>
            </p:cNvPr>
            <p:cNvSpPr txBox="1"/>
            <p:nvPr/>
          </p:nvSpPr>
          <p:spPr>
            <a:xfrm>
              <a:off x="1258771" y="2442314"/>
              <a:ext cx="729687" cy="2616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pt-BR" sz="1100" dirty="0">
                  <a:solidFill>
                    <a:srgbClr val="FF0685"/>
                  </a:solidFill>
                  <a:latin typeface="Montserrat"/>
                </a:rPr>
                <a:t>+0,40% </a:t>
              </a:r>
            </a:p>
          </p:txBody>
        </p:sp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1A5C6CDD-8F56-B095-19EC-305DC62B6E0C}"/>
              </a:ext>
            </a:extLst>
          </p:cNvPr>
          <p:cNvGrpSpPr/>
          <p:nvPr/>
        </p:nvGrpSpPr>
        <p:grpSpPr>
          <a:xfrm>
            <a:off x="1246909" y="5142017"/>
            <a:ext cx="1633781" cy="768245"/>
            <a:chOff x="1246909" y="1935679"/>
            <a:chExt cx="1633781" cy="768245"/>
          </a:xfrm>
        </p:grpSpPr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23EB46EE-6854-63B3-374F-4488CB663A04}"/>
                </a:ext>
              </a:extLst>
            </p:cNvPr>
            <p:cNvSpPr txBox="1"/>
            <p:nvPr/>
          </p:nvSpPr>
          <p:spPr>
            <a:xfrm>
              <a:off x="1246909" y="1935679"/>
              <a:ext cx="1510350" cy="4001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pt-BR" sz="2000" b="1" dirty="0">
                  <a:solidFill>
                    <a:srgbClr val="4D4C4C"/>
                  </a:solidFill>
                  <a:latin typeface="Montserrat"/>
                </a:rPr>
                <a:t>R$ 496 bi 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AD6AEE6D-4F82-44F5-01FB-EDD5A06E71FE}"/>
                </a:ext>
              </a:extLst>
            </p:cNvPr>
            <p:cNvSpPr txBox="1"/>
            <p:nvPr/>
          </p:nvSpPr>
          <p:spPr>
            <a:xfrm>
              <a:off x="1246909" y="2280064"/>
              <a:ext cx="16337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>
                  <a:solidFill>
                    <a:srgbClr val="4D4C4C"/>
                  </a:solidFill>
                  <a:latin typeface="Montserrat" pitchFamily="2" charset="77"/>
                </a:rPr>
                <a:t>VALOR TOTAL DAS DÍVIDAS</a:t>
              </a:r>
            </a:p>
          </p:txBody>
        </p:sp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880023E6-D627-92B3-FA5E-1CBDE36D8097}"/>
                </a:ext>
              </a:extLst>
            </p:cNvPr>
            <p:cNvSpPr txBox="1"/>
            <p:nvPr/>
          </p:nvSpPr>
          <p:spPr>
            <a:xfrm>
              <a:off x="1258771" y="2442314"/>
              <a:ext cx="667170" cy="2616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pt-BR" sz="1100" dirty="0">
                  <a:solidFill>
                    <a:srgbClr val="FF0685"/>
                  </a:solidFill>
                  <a:latin typeface="Montserrat"/>
                </a:rPr>
                <a:t>+0,52%</a:t>
              </a:r>
              <a:endParaRPr lang="pt-BR" sz="1100" dirty="0">
                <a:solidFill>
                  <a:srgbClr val="FF0685"/>
                </a:solidFill>
                <a:latin typeface="Montserrat" pitchFamily="2" charset="77"/>
              </a:endParaRP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38C6E97B-9E03-4978-18FA-116092FABFC6}"/>
              </a:ext>
            </a:extLst>
          </p:cNvPr>
          <p:cNvGrpSpPr/>
          <p:nvPr/>
        </p:nvGrpSpPr>
        <p:grpSpPr>
          <a:xfrm>
            <a:off x="7005542" y="1172987"/>
            <a:ext cx="1380506" cy="637219"/>
            <a:chOff x="1246909" y="1935679"/>
            <a:chExt cx="1380506" cy="637219"/>
          </a:xfrm>
        </p:grpSpPr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D53CA786-163D-6D28-91F5-C41CA692CCB0}"/>
                </a:ext>
              </a:extLst>
            </p:cNvPr>
            <p:cNvSpPr txBox="1"/>
            <p:nvPr/>
          </p:nvSpPr>
          <p:spPr>
            <a:xfrm>
              <a:off x="1246909" y="1935679"/>
              <a:ext cx="861133" cy="338554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pt-BR" sz="1600" b="1" dirty="0" err="1">
                  <a:solidFill>
                    <a:schemeClr val="bg1"/>
                  </a:solidFill>
                  <a:latin typeface="Montserrat"/>
                </a:rPr>
                <a:t>R</a:t>
              </a:r>
              <a:r>
                <a:rPr lang="pt-BR" sz="1600" b="1" dirty="0">
                  <a:solidFill>
                    <a:schemeClr val="bg1"/>
                  </a:solidFill>
                  <a:latin typeface="Montserrat"/>
                </a:rPr>
                <a:t>$ 812</a:t>
              </a:r>
              <a:endParaRPr lang="pt-BR" sz="16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02D17DBD-C8DF-342C-0B13-F915CEA3154E}"/>
                </a:ext>
              </a:extLst>
            </p:cNvPr>
            <p:cNvSpPr txBox="1"/>
            <p:nvPr/>
          </p:nvSpPr>
          <p:spPr>
            <a:xfrm>
              <a:off x="1246909" y="2234344"/>
              <a:ext cx="13805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dirty="0">
                  <a:solidFill>
                    <a:schemeClr val="bg1"/>
                  </a:solidFill>
                  <a:latin typeface="Montserrat" pitchFamily="2" charset="77"/>
                </a:rPr>
                <a:t>VALOR MÉDIO DOS</a:t>
              </a:r>
            </a:p>
            <a:p>
              <a:r>
                <a:rPr lang="pt-BR" sz="800" dirty="0">
                  <a:solidFill>
                    <a:schemeClr val="bg1"/>
                  </a:solidFill>
                  <a:latin typeface="Montserrat" pitchFamily="2" charset="77"/>
                </a:rPr>
                <a:t>ACORDOS FECHADOS </a:t>
              </a:r>
            </a:p>
          </p:txBody>
        </p:sp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77FE9F59-8975-F1F7-0AE8-9F42CD65ED01}"/>
              </a:ext>
            </a:extLst>
          </p:cNvPr>
          <p:cNvGrpSpPr/>
          <p:nvPr/>
        </p:nvGrpSpPr>
        <p:grpSpPr>
          <a:xfrm>
            <a:off x="7005542" y="2123963"/>
            <a:ext cx="1810111" cy="785989"/>
            <a:chOff x="1246909" y="1935679"/>
            <a:chExt cx="1810111" cy="785989"/>
          </a:xfrm>
        </p:grpSpPr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1FC4C399-A386-8FE7-B243-B3D591DD4950}"/>
                </a:ext>
              </a:extLst>
            </p:cNvPr>
            <p:cNvSpPr txBox="1"/>
            <p:nvPr/>
          </p:nvSpPr>
          <p:spPr>
            <a:xfrm>
              <a:off x="1246909" y="1935679"/>
              <a:ext cx="1754006" cy="584775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pt-BR" sz="1600" b="1" spc="-150" dirty="0">
                  <a:solidFill>
                    <a:schemeClr val="bg1"/>
                  </a:solidFill>
                  <a:latin typeface="Montserrat"/>
                </a:rPr>
                <a:t>+ de </a:t>
              </a:r>
            </a:p>
            <a:p>
              <a:r>
                <a:rPr lang="pt-BR" sz="1600" b="1" dirty="0">
                  <a:solidFill>
                    <a:schemeClr val="bg1"/>
                  </a:solidFill>
                  <a:latin typeface="Montserrat"/>
                </a:rPr>
                <a:t>R$ 12,8 bilhões</a:t>
              </a:r>
            </a:p>
          </p:txBody>
        </p:sp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A2742332-B7B5-C6F7-0871-174A7AD0FB55}"/>
                </a:ext>
              </a:extLst>
            </p:cNvPr>
            <p:cNvSpPr txBox="1"/>
            <p:nvPr/>
          </p:nvSpPr>
          <p:spPr>
            <a:xfrm>
              <a:off x="1246909" y="2506224"/>
              <a:ext cx="181011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>
                  <a:solidFill>
                    <a:schemeClr val="bg1"/>
                  </a:solidFill>
                  <a:latin typeface="Montserrat" pitchFamily="2" charset="77"/>
                </a:rPr>
                <a:t>EM DESCONTOS CONCEDIDOS</a:t>
              </a:r>
            </a:p>
          </p:txBody>
        </p:sp>
      </p:grp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461C812B-2E62-5DDC-8D24-B9D73E888C4A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  <a:endParaRPr lang="pt-BR" sz="80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D49954B3-3AD3-A978-2E52-7153DABD81F7}"/>
              </a:ext>
            </a:extLst>
          </p:cNvPr>
          <p:cNvSpPr txBox="1"/>
          <p:nvPr/>
        </p:nvSpPr>
        <p:spPr>
          <a:xfrm>
            <a:off x="2667491" y="6253326"/>
            <a:ext cx="30524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>
                <a:solidFill>
                  <a:schemeClr val="bg2">
                    <a:lumMod val="50000"/>
                  </a:schemeClr>
                </a:solidFill>
                <a:latin typeface="Montserrat" pitchFamily="2" charset="77"/>
              </a:rPr>
              <a:t>EVOLUÇÃO EM COMPARAÇÃO COM O MÊS ANTERIOR.​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B3DA8B8-3841-E86C-0DEF-784B39C1EF56}"/>
              </a:ext>
            </a:extLst>
          </p:cNvPr>
          <p:cNvSpPr txBox="1"/>
          <p:nvPr/>
        </p:nvSpPr>
        <p:spPr>
          <a:xfrm rot="16200000">
            <a:off x="11061184" y="1245572"/>
            <a:ext cx="1229824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b="0" i="0" spc="300" dirty="0">
                <a:solidFill>
                  <a:schemeClr val="bg1"/>
                </a:solidFill>
                <a:effectLst/>
                <a:latin typeface="Montserrat"/>
              </a:rPr>
              <a:t>SETEMBRO|</a:t>
            </a:r>
            <a:r>
              <a:rPr lang="pt-BR" sz="500" spc="300" dirty="0">
                <a:solidFill>
                  <a:schemeClr val="bg1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767170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086E4A-CA0D-E66D-54CC-EE4A52A13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A11CF8C-19F0-B320-272E-9BBA5A81E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9413" cy="6868800"/>
          </a:xfrm>
          <a:prstGeom prst="rect">
            <a:avLst/>
          </a:prstGeom>
        </p:spPr>
      </p:pic>
      <p:graphicFrame>
        <p:nvGraphicFramePr>
          <p:cNvPr id="3" name="Gráfico 2">
            <a:extLst>
              <a:ext uri="{FF2B5EF4-FFF2-40B4-BE49-F238E27FC236}">
                <a16:creationId xmlns:a16="http://schemas.microsoft.com/office/drawing/2014/main" id="{5148CBA9-9C40-7196-DF90-883C4C89E4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4786040"/>
              </p:ext>
            </p:extLst>
          </p:nvPr>
        </p:nvGraphicFramePr>
        <p:xfrm>
          <a:off x="493781" y="2757489"/>
          <a:ext cx="8037739" cy="34958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79699D8D-6F24-C1FF-F9FB-56CCCBD663F6}"/>
              </a:ext>
            </a:extLst>
          </p:cNvPr>
          <p:cNvSpPr txBox="1"/>
          <p:nvPr/>
        </p:nvSpPr>
        <p:spPr>
          <a:xfrm>
            <a:off x="391886" y="2563869"/>
            <a:ext cx="6751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>
                <a:solidFill>
                  <a:schemeClr val="bg2">
                    <a:lumMod val="50000"/>
                  </a:schemeClr>
                </a:solidFill>
                <a:latin typeface="Montserrat" pitchFamily="2" charset="77"/>
              </a:rPr>
              <a:t>MILHÕES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19297FC-F323-E3B2-9DD0-04871B6079DE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  <a:endParaRPr lang="pt-BR" sz="80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7B0E10C-0020-F9C5-4125-1B690772CB33}"/>
              </a:ext>
            </a:extLst>
          </p:cNvPr>
          <p:cNvSpPr txBox="1"/>
          <p:nvPr/>
        </p:nvSpPr>
        <p:spPr>
          <a:xfrm rot="16200000">
            <a:off x="11061184" y="1245572"/>
            <a:ext cx="1229824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b="0" i="0" spc="300" dirty="0">
                <a:solidFill>
                  <a:schemeClr val="bg1"/>
                </a:solidFill>
                <a:effectLst/>
                <a:latin typeface="Montserrat"/>
              </a:rPr>
              <a:t>SETEMBRO|</a:t>
            </a:r>
            <a:r>
              <a:rPr lang="pt-BR" sz="500" spc="300" dirty="0">
                <a:solidFill>
                  <a:schemeClr val="bg1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850481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08B75A-2BD6-EBFA-1BFB-6E36D4E044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EC2D904-329D-A740-8571-4A7D5D476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80232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8B803C24-C964-BD16-18FD-B42F35827955}"/>
              </a:ext>
            </a:extLst>
          </p:cNvPr>
          <p:cNvSpPr/>
          <p:nvPr/>
        </p:nvSpPr>
        <p:spPr>
          <a:xfrm>
            <a:off x="2603574" y="3173153"/>
            <a:ext cx="831103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6F71AFA-920D-7FCA-36E6-5BEE1E14DF1B}"/>
              </a:ext>
            </a:extLst>
          </p:cNvPr>
          <p:cNvSpPr/>
          <p:nvPr/>
        </p:nvSpPr>
        <p:spPr>
          <a:xfrm>
            <a:off x="2603574" y="3524845"/>
            <a:ext cx="561863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9D494C2C-B1F5-8854-57C9-6D667336B6EB}"/>
              </a:ext>
            </a:extLst>
          </p:cNvPr>
          <p:cNvSpPr/>
          <p:nvPr/>
        </p:nvSpPr>
        <p:spPr>
          <a:xfrm>
            <a:off x="2603574" y="3876538"/>
            <a:ext cx="719343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223D686-5017-2027-DADC-AB9002F2CAF3}"/>
              </a:ext>
            </a:extLst>
          </p:cNvPr>
          <p:cNvSpPr/>
          <p:nvPr/>
        </p:nvSpPr>
        <p:spPr>
          <a:xfrm>
            <a:off x="2603574" y="2997307"/>
            <a:ext cx="617743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6D4F00C-F3F7-6218-3E17-C7252C24B7F2}"/>
              </a:ext>
            </a:extLst>
          </p:cNvPr>
          <p:cNvSpPr/>
          <p:nvPr/>
        </p:nvSpPr>
        <p:spPr>
          <a:xfrm>
            <a:off x="2603574" y="2821461"/>
            <a:ext cx="892063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9F2638C-3459-EDB8-53D3-1A3BCEDB3C0A}"/>
              </a:ext>
            </a:extLst>
          </p:cNvPr>
          <p:cNvSpPr/>
          <p:nvPr/>
        </p:nvSpPr>
        <p:spPr>
          <a:xfrm>
            <a:off x="2603574" y="3348999"/>
            <a:ext cx="785383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5AA561A-02C1-2976-799C-E20B2F3DCEE6}"/>
              </a:ext>
            </a:extLst>
          </p:cNvPr>
          <p:cNvSpPr/>
          <p:nvPr/>
        </p:nvSpPr>
        <p:spPr>
          <a:xfrm>
            <a:off x="2603574" y="3700691"/>
            <a:ext cx="1074943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9DE4CB6-78DC-F0FA-2810-AAF17411FE6D}"/>
              </a:ext>
            </a:extLst>
          </p:cNvPr>
          <p:cNvSpPr txBox="1"/>
          <p:nvPr/>
        </p:nvSpPr>
        <p:spPr>
          <a:xfrm>
            <a:off x="3494144" y="2801887"/>
            <a:ext cx="46519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57,31%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C435257-A14A-6B36-EBAF-69C18EC4DADB}"/>
              </a:ext>
            </a:extLst>
          </p:cNvPr>
          <p:cNvSpPr txBox="1"/>
          <p:nvPr/>
        </p:nvSpPr>
        <p:spPr>
          <a:xfrm>
            <a:off x="2569705" y="2794938"/>
            <a:ext cx="33374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AM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B42348A-68BB-5146-8AF7-5E92F840B348}"/>
              </a:ext>
            </a:extLst>
          </p:cNvPr>
          <p:cNvSpPr txBox="1"/>
          <p:nvPr/>
        </p:nvSpPr>
        <p:spPr>
          <a:xfrm>
            <a:off x="2569705" y="2983197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AC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4FEE022-18D6-6280-7213-74C985F82450}"/>
              </a:ext>
            </a:extLst>
          </p:cNvPr>
          <p:cNvSpPr txBox="1"/>
          <p:nvPr/>
        </p:nvSpPr>
        <p:spPr>
          <a:xfrm>
            <a:off x="2569705" y="3158009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RR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BE61E6E-D341-0F30-88EC-2BE5E0A0955D}"/>
              </a:ext>
            </a:extLst>
          </p:cNvPr>
          <p:cNvSpPr txBox="1"/>
          <p:nvPr/>
        </p:nvSpPr>
        <p:spPr>
          <a:xfrm>
            <a:off x="2569705" y="3346268"/>
            <a:ext cx="32412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5F4311B3-EA03-E315-DB78-EE0181C6435E}"/>
              </a:ext>
            </a:extLst>
          </p:cNvPr>
          <p:cNvSpPr txBox="1"/>
          <p:nvPr/>
        </p:nvSpPr>
        <p:spPr>
          <a:xfrm>
            <a:off x="2569705" y="3507632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PA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60CD408-A8EB-F902-D48B-F57CBC3B4A62}"/>
              </a:ext>
            </a:extLst>
          </p:cNvPr>
          <p:cNvSpPr txBox="1"/>
          <p:nvPr/>
        </p:nvSpPr>
        <p:spPr>
          <a:xfrm>
            <a:off x="2569705" y="3695891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AP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B9EF8BB-7600-A35A-CA9F-2DB1312503E4}"/>
              </a:ext>
            </a:extLst>
          </p:cNvPr>
          <p:cNvSpPr txBox="1"/>
          <p:nvPr/>
        </p:nvSpPr>
        <p:spPr>
          <a:xfrm>
            <a:off x="2569705" y="3870703"/>
            <a:ext cx="31130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TO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49434AA2-C852-023A-383D-930A04F8A3FD}"/>
              </a:ext>
            </a:extLst>
          </p:cNvPr>
          <p:cNvSpPr txBox="1"/>
          <p:nvPr/>
        </p:nvSpPr>
        <p:spPr>
          <a:xfrm>
            <a:off x="3225392" y="2990146"/>
            <a:ext cx="4732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47,12%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E6B91EB5-96BC-3D8B-7972-F373DA187FD5}"/>
              </a:ext>
            </a:extLst>
          </p:cNvPr>
          <p:cNvSpPr txBox="1"/>
          <p:nvPr/>
        </p:nvSpPr>
        <p:spPr>
          <a:xfrm>
            <a:off x="3434677" y="3165541"/>
            <a:ext cx="47000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51,69%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0338DFB6-417A-36B0-04BD-661F303DA0BD}"/>
              </a:ext>
            </a:extLst>
          </p:cNvPr>
          <p:cNvSpPr txBox="1"/>
          <p:nvPr/>
        </p:nvSpPr>
        <p:spPr>
          <a:xfrm>
            <a:off x="3377323" y="3340117"/>
            <a:ext cx="50206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49,87%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B4D7B91B-D858-442E-3FF2-740D9A7AA4F0}"/>
              </a:ext>
            </a:extLst>
          </p:cNvPr>
          <p:cNvSpPr txBox="1"/>
          <p:nvPr/>
        </p:nvSpPr>
        <p:spPr>
          <a:xfrm>
            <a:off x="3182146" y="3508205"/>
            <a:ext cx="50847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46,48%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2E443792-BD1A-89C5-56B7-FF49F515E757}"/>
              </a:ext>
            </a:extLst>
          </p:cNvPr>
          <p:cNvSpPr txBox="1"/>
          <p:nvPr/>
        </p:nvSpPr>
        <p:spPr>
          <a:xfrm>
            <a:off x="3315878" y="3878498"/>
            <a:ext cx="49084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52,30%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38FED7C7-CA62-328F-CE54-D6E0702775EC}"/>
              </a:ext>
            </a:extLst>
          </p:cNvPr>
          <p:cNvSpPr/>
          <p:nvPr/>
        </p:nvSpPr>
        <p:spPr>
          <a:xfrm>
            <a:off x="6305734" y="2997307"/>
            <a:ext cx="1200742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7A00700F-0436-A0A0-BE54-4F951643A3CC}"/>
              </a:ext>
            </a:extLst>
          </p:cNvPr>
          <p:cNvSpPr/>
          <p:nvPr/>
        </p:nvSpPr>
        <p:spPr>
          <a:xfrm>
            <a:off x="6305734" y="2821461"/>
            <a:ext cx="1145742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58BC60D2-5C1E-5E09-99AB-363D2749D0AD}"/>
              </a:ext>
            </a:extLst>
          </p:cNvPr>
          <p:cNvSpPr/>
          <p:nvPr/>
        </p:nvSpPr>
        <p:spPr>
          <a:xfrm>
            <a:off x="6305734" y="3348999"/>
            <a:ext cx="1307618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840D49FC-A976-CD02-69AB-A133B9D84B61}"/>
              </a:ext>
            </a:extLst>
          </p:cNvPr>
          <p:cNvSpPr/>
          <p:nvPr/>
        </p:nvSpPr>
        <p:spPr>
          <a:xfrm>
            <a:off x="6305734" y="3173153"/>
            <a:ext cx="746519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15D91728-F0F8-C6B6-66F5-9CD6BA45592E}"/>
              </a:ext>
            </a:extLst>
          </p:cNvPr>
          <p:cNvSpPr txBox="1"/>
          <p:nvPr/>
        </p:nvSpPr>
        <p:spPr>
          <a:xfrm>
            <a:off x="7457373" y="2801887"/>
            <a:ext cx="3417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51%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75748C16-5F72-FCD8-D986-8754945FBB5B}"/>
              </a:ext>
            </a:extLst>
          </p:cNvPr>
          <p:cNvSpPr txBox="1"/>
          <p:nvPr/>
        </p:nvSpPr>
        <p:spPr>
          <a:xfrm>
            <a:off x="6271865" y="2794938"/>
            <a:ext cx="32092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MT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A63B5A11-6635-A695-FFCE-63C79B0502C9}"/>
              </a:ext>
            </a:extLst>
          </p:cNvPr>
          <p:cNvSpPr txBox="1"/>
          <p:nvPr/>
        </p:nvSpPr>
        <p:spPr>
          <a:xfrm>
            <a:off x="6271865" y="2983197"/>
            <a:ext cx="32412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MS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3180659B-5BCC-E15E-68C7-D9B4E8F6CAC4}"/>
              </a:ext>
            </a:extLst>
          </p:cNvPr>
          <p:cNvSpPr txBox="1"/>
          <p:nvPr/>
        </p:nvSpPr>
        <p:spPr>
          <a:xfrm>
            <a:off x="6271865" y="3158009"/>
            <a:ext cx="32893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GO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DE2A7EFD-6C04-2926-087C-694C597C5BF1}"/>
              </a:ext>
            </a:extLst>
          </p:cNvPr>
          <p:cNvSpPr txBox="1"/>
          <p:nvPr/>
        </p:nvSpPr>
        <p:spPr>
          <a:xfrm>
            <a:off x="6271865" y="3346268"/>
            <a:ext cx="3145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DF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6D804C39-32F9-6C89-9A42-8017AAFE02DF}"/>
              </a:ext>
            </a:extLst>
          </p:cNvPr>
          <p:cNvSpPr txBox="1"/>
          <p:nvPr/>
        </p:nvSpPr>
        <p:spPr>
          <a:xfrm>
            <a:off x="7500350" y="2990146"/>
            <a:ext cx="48923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56,39%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702ECE6-92E3-B7FD-B53F-6743EE615949}"/>
              </a:ext>
            </a:extLst>
          </p:cNvPr>
          <p:cNvSpPr txBox="1"/>
          <p:nvPr/>
        </p:nvSpPr>
        <p:spPr>
          <a:xfrm>
            <a:off x="7059542" y="3165541"/>
            <a:ext cx="4972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45,96%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B26C9F07-16F9-58A8-503B-96269E1396E3}"/>
              </a:ext>
            </a:extLst>
          </p:cNvPr>
          <p:cNvSpPr txBox="1"/>
          <p:nvPr/>
        </p:nvSpPr>
        <p:spPr>
          <a:xfrm>
            <a:off x="7613352" y="3340117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61,05%</a:t>
            </a: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7FFC7475-9EA8-D991-A546-10C3C058CF6E}"/>
              </a:ext>
            </a:extLst>
          </p:cNvPr>
          <p:cNvSpPr/>
          <p:nvPr/>
        </p:nvSpPr>
        <p:spPr>
          <a:xfrm>
            <a:off x="10115734" y="2997307"/>
            <a:ext cx="496962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D5F16E42-3BA1-924C-2A7F-40C3C5ED210B}"/>
              </a:ext>
            </a:extLst>
          </p:cNvPr>
          <p:cNvSpPr/>
          <p:nvPr/>
        </p:nvSpPr>
        <p:spPr>
          <a:xfrm>
            <a:off x="10115734" y="2821461"/>
            <a:ext cx="616451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FC3AB94B-0043-F43D-CC52-B8DF085E04BF}"/>
              </a:ext>
            </a:extLst>
          </p:cNvPr>
          <p:cNvSpPr/>
          <p:nvPr/>
        </p:nvSpPr>
        <p:spPr>
          <a:xfrm>
            <a:off x="10115734" y="3348999"/>
            <a:ext cx="847742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A4E7AC53-0999-5FDC-B56A-D201FDA2848C}"/>
              </a:ext>
            </a:extLst>
          </p:cNvPr>
          <p:cNvSpPr/>
          <p:nvPr/>
        </p:nvSpPr>
        <p:spPr>
          <a:xfrm>
            <a:off x="10115734" y="3173153"/>
            <a:ext cx="597829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82A0D753-92A6-FCDC-6227-2C53E7AED178}"/>
              </a:ext>
            </a:extLst>
          </p:cNvPr>
          <p:cNvSpPr txBox="1"/>
          <p:nvPr/>
        </p:nvSpPr>
        <p:spPr>
          <a:xfrm>
            <a:off x="10732185" y="2801887"/>
            <a:ext cx="4988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45,45%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4ABB83BF-0AE9-085A-A287-43F79858FC05}"/>
              </a:ext>
            </a:extLst>
          </p:cNvPr>
          <p:cNvSpPr txBox="1"/>
          <p:nvPr/>
        </p:nvSpPr>
        <p:spPr>
          <a:xfrm>
            <a:off x="10081865" y="2794938"/>
            <a:ext cx="33374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MA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0384BDEA-E540-9D34-C3DB-B65019302F04}"/>
              </a:ext>
            </a:extLst>
          </p:cNvPr>
          <p:cNvSpPr txBox="1"/>
          <p:nvPr/>
        </p:nvSpPr>
        <p:spPr>
          <a:xfrm>
            <a:off x="10081865" y="2983197"/>
            <a:ext cx="27603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PI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A8E66A9-8C4B-709B-0081-512992A6A6F8}"/>
              </a:ext>
            </a:extLst>
          </p:cNvPr>
          <p:cNvSpPr txBox="1"/>
          <p:nvPr/>
        </p:nvSpPr>
        <p:spPr>
          <a:xfrm>
            <a:off x="10081865" y="3158009"/>
            <a:ext cx="3161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BA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148F5064-A738-7C74-8A55-1B0923D82DBE}"/>
              </a:ext>
            </a:extLst>
          </p:cNvPr>
          <p:cNvSpPr txBox="1"/>
          <p:nvPr/>
        </p:nvSpPr>
        <p:spPr>
          <a:xfrm>
            <a:off x="10081865" y="3346268"/>
            <a:ext cx="30809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CE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A4B8912B-2AAF-A7EC-70EB-429C89168F63}"/>
              </a:ext>
            </a:extLst>
          </p:cNvPr>
          <p:cNvSpPr txBox="1"/>
          <p:nvPr/>
        </p:nvSpPr>
        <p:spPr>
          <a:xfrm>
            <a:off x="10616106" y="2990146"/>
            <a:ext cx="49564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39,74%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FAE16BDB-71FC-B7EC-807F-1FF7A1180D25}"/>
              </a:ext>
            </a:extLst>
          </p:cNvPr>
          <p:cNvSpPr txBox="1"/>
          <p:nvPr/>
        </p:nvSpPr>
        <p:spPr>
          <a:xfrm>
            <a:off x="10707771" y="3165541"/>
            <a:ext cx="49404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43,56%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839F749E-C3D5-6EFE-84D3-0583F0C162BF}"/>
              </a:ext>
            </a:extLst>
          </p:cNvPr>
          <p:cNvSpPr txBox="1"/>
          <p:nvPr/>
        </p:nvSpPr>
        <p:spPr>
          <a:xfrm>
            <a:off x="10965575" y="3340117"/>
            <a:ext cx="4828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52,33%</a:t>
            </a: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0F273981-6CC1-CC4A-E9E8-0F79C7343E4E}"/>
              </a:ext>
            </a:extLst>
          </p:cNvPr>
          <p:cNvSpPr/>
          <p:nvPr/>
        </p:nvSpPr>
        <p:spPr>
          <a:xfrm>
            <a:off x="10115733" y="3697577"/>
            <a:ext cx="872941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5373688F-7DFA-77B6-6E96-443E07EFB83E}"/>
              </a:ext>
            </a:extLst>
          </p:cNvPr>
          <p:cNvSpPr/>
          <p:nvPr/>
        </p:nvSpPr>
        <p:spPr>
          <a:xfrm>
            <a:off x="10115733" y="3521731"/>
            <a:ext cx="963229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AB5B7CC4-E237-B9B0-2694-60ADCB0A49CA}"/>
              </a:ext>
            </a:extLst>
          </p:cNvPr>
          <p:cNvSpPr/>
          <p:nvPr/>
        </p:nvSpPr>
        <p:spPr>
          <a:xfrm>
            <a:off x="10115734" y="4049269"/>
            <a:ext cx="737872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Retângulo 63">
            <a:extLst>
              <a:ext uri="{FF2B5EF4-FFF2-40B4-BE49-F238E27FC236}">
                <a16:creationId xmlns:a16="http://schemas.microsoft.com/office/drawing/2014/main" id="{C6E40B4A-95AC-76FF-4179-89DC4CC154AD}"/>
              </a:ext>
            </a:extLst>
          </p:cNvPr>
          <p:cNvSpPr/>
          <p:nvPr/>
        </p:nvSpPr>
        <p:spPr>
          <a:xfrm>
            <a:off x="10115734" y="3873423"/>
            <a:ext cx="547511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EEF28B75-3746-6F9E-3DEF-E643D6F1E775}"/>
              </a:ext>
            </a:extLst>
          </p:cNvPr>
          <p:cNvSpPr txBox="1"/>
          <p:nvPr/>
        </p:nvSpPr>
        <p:spPr>
          <a:xfrm>
            <a:off x="11016188" y="3502157"/>
            <a:ext cx="4972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49,65%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F61F1157-779E-639F-5619-DA387931E49B}"/>
              </a:ext>
            </a:extLst>
          </p:cNvPr>
          <p:cNvSpPr txBox="1"/>
          <p:nvPr/>
        </p:nvSpPr>
        <p:spPr>
          <a:xfrm>
            <a:off x="10081865" y="3495208"/>
            <a:ext cx="30809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PE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6B34BB21-9586-47BC-4080-647642311F8B}"/>
              </a:ext>
            </a:extLst>
          </p:cNvPr>
          <p:cNvSpPr txBox="1"/>
          <p:nvPr/>
        </p:nvSpPr>
        <p:spPr>
          <a:xfrm>
            <a:off x="10081865" y="3683467"/>
            <a:ext cx="3225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RN</a:t>
            </a:r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F79A46B2-1926-28EB-5492-123879750C94}"/>
              </a:ext>
            </a:extLst>
          </p:cNvPr>
          <p:cNvSpPr txBox="1"/>
          <p:nvPr/>
        </p:nvSpPr>
        <p:spPr>
          <a:xfrm>
            <a:off x="10081865" y="3858279"/>
            <a:ext cx="3161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PB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BFD41D7A-DAA7-AE80-A4FA-A3386CECA7C0}"/>
              </a:ext>
            </a:extLst>
          </p:cNvPr>
          <p:cNvSpPr txBox="1"/>
          <p:nvPr/>
        </p:nvSpPr>
        <p:spPr>
          <a:xfrm>
            <a:off x="10081865" y="4046538"/>
            <a:ext cx="30168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AL</a:t>
            </a:r>
          </a:p>
        </p:txBody>
      </p: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1E5D8243-7DDA-5115-A053-475A88AD75DF}"/>
              </a:ext>
            </a:extLst>
          </p:cNvPr>
          <p:cNvSpPr txBox="1"/>
          <p:nvPr/>
        </p:nvSpPr>
        <p:spPr>
          <a:xfrm>
            <a:off x="10945151" y="3690416"/>
            <a:ext cx="51167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48,84%</a:t>
            </a:r>
          </a:p>
        </p:txBody>
      </p:sp>
      <p:sp>
        <p:nvSpPr>
          <p:cNvPr id="71" name="CaixaDeTexto 70">
            <a:extLst>
              <a:ext uri="{FF2B5EF4-FFF2-40B4-BE49-F238E27FC236}">
                <a16:creationId xmlns:a16="http://schemas.microsoft.com/office/drawing/2014/main" id="{CCC343F3-F7B2-D037-DDFD-2331075248BA}"/>
              </a:ext>
            </a:extLst>
          </p:cNvPr>
          <p:cNvSpPr txBox="1"/>
          <p:nvPr/>
        </p:nvSpPr>
        <p:spPr>
          <a:xfrm>
            <a:off x="10668993" y="3865811"/>
            <a:ext cx="51007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44,09%</a:t>
            </a:r>
          </a:p>
        </p:txBody>
      </p: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8F6F4BC1-84AA-9233-B57D-1F3D4AD0B434}"/>
              </a:ext>
            </a:extLst>
          </p:cNvPr>
          <p:cNvSpPr txBox="1"/>
          <p:nvPr/>
        </p:nvSpPr>
        <p:spPr>
          <a:xfrm>
            <a:off x="10821753" y="4040387"/>
            <a:ext cx="50526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46,46%</a:t>
            </a:r>
          </a:p>
        </p:txBody>
      </p:sp>
      <p:sp>
        <p:nvSpPr>
          <p:cNvPr id="73" name="Retângulo 72">
            <a:extLst>
              <a:ext uri="{FF2B5EF4-FFF2-40B4-BE49-F238E27FC236}">
                <a16:creationId xmlns:a16="http://schemas.microsoft.com/office/drawing/2014/main" id="{2EFC4652-21F6-434D-4ED6-087D5D8012B8}"/>
              </a:ext>
            </a:extLst>
          </p:cNvPr>
          <p:cNvSpPr/>
          <p:nvPr/>
        </p:nvSpPr>
        <p:spPr>
          <a:xfrm>
            <a:off x="10115735" y="4226451"/>
            <a:ext cx="672915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49BC5B65-6645-EAA4-24C0-15FF6422D6CC}"/>
              </a:ext>
            </a:extLst>
          </p:cNvPr>
          <p:cNvSpPr txBox="1"/>
          <p:nvPr/>
        </p:nvSpPr>
        <p:spPr>
          <a:xfrm>
            <a:off x="10081865" y="4211307"/>
            <a:ext cx="29848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SE</a:t>
            </a:r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D415BC3C-D2BC-4A4E-D616-EB496D3C7309}"/>
              </a:ext>
            </a:extLst>
          </p:cNvPr>
          <p:cNvSpPr txBox="1"/>
          <p:nvPr/>
        </p:nvSpPr>
        <p:spPr>
          <a:xfrm>
            <a:off x="10789866" y="4219795"/>
            <a:ext cx="50206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43,60%</a:t>
            </a:r>
          </a:p>
        </p:txBody>
      </p:sp>
      <p:sp>
        <p:nvSpPr>
          <p:cNvPr id="76" name="Retângulo 75">
            <a:extLst>
              <a:ext uri="{FF2B5EF4-FFF2-40B4-BE49-F238E27FC236}">
                <a16:creationId xmlns:a16="http://schemas.microsoft.com/office/drawing/2014/main" id="{4C165911-1C45-F7DF-1C0A-272FD9633E45}"/>
              </a:ext>
            </a:extLst>
          </p:cNvPr>
          <p:cNvSpPr/>
          <p:nvPr/>
        </p:nvSpPr>
        <p:spPr>
          <a:xfrm>
            <a:off x="2603575" y="5268653"/>
            <a:ext cx="621818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Retângulo 78">
            <a:extLst>
              <a:ext uri="{FF2B5EF4-FFF2-40B4-BE49-F238E27FC236}">
                <a16:creationId xmlns:a16="http://schemas.microsoft.com/office/drawing/2014/main" id="{41315B45-1003-6632-5F8F-4215E8FBC570}"/>
              </a:ext>
            </a:extLst>
          </p:cNvPr>
          <p:cNvSpPr/>
          <p:nvPr/>
        </p:nvSpPr>
        <p:spPr>
          <a:xfrm>
            <a:off x="2603575" y="5092807"/>
            <a:ext cx="488322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0" name="Retângulo 79">
            <a:extLst>
              <a:ext uri="{FF2B5EF4-FFF2-40B4-BE49-F238E27FC236}">
                <a16:creationId xmlns:a16="http://schemas.microsoft.com/office/drawing/2014/main" id="{6E4B0988-BE00-4152-6F3A-F064B958F6D7}"/>
              </a:ext>
            </a:extLst>
          </p:cNvPr>
          <p:cNvSpPr/>
          <p:nvPr/>
        </p:nvSpPr>
        <p:spPr>
          <a:xfrm>
            <a:off x="2603574" y="4916961"/>
            <a:ext cx="681285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3" name="CaixaDeTexto 82">
            <a:extLst>
              <a:ext uri="{FF2B5EF4-FFF2-40B4-BE49-F238E27FC236}">
                <a16:creationId xmlns:a16="http://schemas.microsoft.com/office/drawing/2014/main" id="{C9D262D2-52E2-3C9B-7FA5-5A7B6EFBC8B5}"/>
              </a:ext>
            </a:extLst>
          </p:cNvPr>
          <p:cNvSpPr txBox="1"/>
          <p:nvPr/>
        </p:nvSpPr>
        <p:spPr>
          <a:xfrm>
            <a:off x="3292104" y="4897387"/>
            <a:ext cx="47160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43,21%</a:t>
            </a:r>
          </a:p>
        </p:txBody>
      </p:sp>
      <p:sp>
        <p:nvSpPr>
          <p:cNvPr id="84" name="CaixaDeTexto 83">
            <a:extLst>
              <a:ext uri="{FF2B5EF4-FFF2-40B4-BE49-F238E27FC236}">
                <a16:creationId xmlns:a16="http://schemas.microsoft.com/office/drawing/2014/main" id="{DDAC025F-5343-2241-C141-B770D4C0B134}"/>
              </a:ext>
            </a:extLst>
          </p:cNvPr>
          <p:cNvSpPr txBox="1"/>
          <p:nvPr/>
        </p:nvSpPr>
        <p:spPr>
          <a:xfrm>
            <a:off x="2569705" y="4890438"/>
            <a:ext cx="312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PR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6F5D6B50-B76F-D353-D8CA-0C493B4140E1}"/>
              </a:ext>
            </a:extLst>
          </p:cNvPr>
          <p:cNvSpPr txBox="1"/>
          <p:nvPr/>
        </p:nvSpPr>
        <p:spPr>
          <a:xfrm>
            <a:off x="2569705" y="5078697"/>
            <a:ext cx="3032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SC</a:t>
            </a:r>
          </a:p>
        </p:txBody>
      </p:sp>
      <p:sp>
        <p:nvSpPr>
          <p:cNvPr id="86" name="CaixaDeTexto 85">
            <a:extLst>
              <a:ext uri="{FF2B5EF4-FFF2-40B4-BE49-F238E27FC236}">
                <a16:creationId xmlns:a16="http://schemas.microsoft.com/office/drawing/2014/main" id="{CFD6D1E6-797E-06BF-DA89-86D526393A7D}"/>
              </a:ext>
            </a:extLst>
          </p:cNvPr>
          <p:cNvSpPr txBox="1"/>
          <p:nvPr/>
        </p:nvSpPr>
        <p:spPr>
          <a:xfrm>
            <a:off x="2569705" y="5253509"/>
            <a:ext cx="3032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RS</a:t>
            </a:r>
          </a:p>
        </p:txBody>
      </p: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FC5DE907-1F91-9C02-5725-E894929E04C4}"/>
              </a:ext>
            </a:extLst>
          </p:cNvPr>
          <p:cNvSpPr txBox="1"/>
          <p:nvPr/>
        </p:nvSpPr>
        <p:spPr>
          <a:xfrm>
            <a:off x="3097712" y="5085646"/>
            <a:ext cx="47160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38,17%</a:t>
            </a:r>
          </a:p>
        </p:txBody>
      </p:sp>
      <p:sp>
        <p:nvSpPr>
          <p:cNvPr id="92" name="CaixaDeTexto 91">
            <a:extLst>
              <a:ext uri="{FF2B5EF4-FFF2-40B4-BE49-F238E27FC236}">
                <a16:creationId xmlns:a16="http://schemas.microsoft.com/office/drawing/2014/main" id="{93D3BB81-B0E1-D126-2199-AFE62B4B6272}"/>
              </a:ext>
            </a:extLst>
          </p:cNvPr>
          <p:cNvSpPr txBox="1"/>
          <p:nvPr/>
        </p:nvSpPr>
        <p:spPr>
          <a:xfrm>
            <a:off x="3219510" y="5261041"/>
            <a:ext cx="5004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43,89%</a:t>
            </a:r>
          </a:p>
        </p:txBody>
      </p:sp>
      <p:sp>
        <p:nvSpPr>
          <p:cNvPr id="96" name="Retângulo 95">
            <a:extLst>
              <a:ext uri="{FF2B5EF4-FFF2-40B4-BE49-F238E27FC236}">
                <a16:creationId xmlns:a16="http://schemas.microsoft.com/office/drawing/2014/main" id="{63F28CB0-ABB0-9F1E-4138-0138451544B3}"/>
              </a:ext>
            </a:extLst>
          </p:cNvPr>
          <p:cNvSpPr/>
          <p:nvPr/>
        </p:nvSpPr>
        <p:spPr>
          <a:xfrm>
            <a:off x="6305734" y="5092807"/>
            <a:ext cx="638953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7" name="Retângulo 96">
            <a:extLst>
              <a:ext uri="{FF2B5EF4-FFF2-40B4-BE49-F238E27FC236}">
                <a16:creationId xmlns:a16="http://schemas.microsoft.com/office/drawing/2014/main" id="{141F9C2A-8336-A4DA-C4B6-5C84D949F6FB}"/>
              </a:ext>
            </a:extLst>
          </p:cNvPr>
          <p:cNvSpPr/>
          <p:nvPr/>
        </p:nvSpPr>
        <p:spPr>
          <a:xfrm>
            <a:off x="6305734" y="4916961"/>
            <a:ext cx="795334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8" name="Retângulo 97">
            <a:extLst>
              <a:ext uri="{FF2B5EF4-FFF2-40B4-BE49-F238E27FC236}">
                <a16:creationId xmlns:a16="http://schemas.microsoft.com/office/drawing/2014/main" id="{D9E1A9ED-DEA7-5DE0-3CB7-1EFFA267654A}"/>
              </a:ext>
            </a:extLst>
          </p:cNvPr>
          <p:cNvSpPr/>
          <p:nvPr/>
        </p:nvSpPr>
        <p:spPr>
          <a:xfrm>
            <a:off x="6305734" y="5444499"/>
            <a:ext cx="616110" cy="176297"/>
          </a:xfrm>
          <a:prstGeom prst="rect">
            <a:avLst/>
          </a:prstGeom>
          <a:solidFill>
            <a:srgbClr val="4D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9" name="Retângulo 98">
            <a:extLst>
              <a:ext uri="{FF2B5EF4-FFF2-40B4-BE49-F238E27FC236}">
                <a16:creationId xmlns:a16="http://schemas.microsoft.com/office/drawing/2014/main" id="{806FEC57-8AAB-FB3E-5C1F-1030B63E2B02}"/>
              </a:ext>
            </a:extLst>
          </p:cNvPr>
          <p:cNvSpPr/>
          <p:nvPr/>
        </p:nvSpPr>
        <p:spPr>
          <a:xfrm>
            <a:off x="6305734" y="5268653"/>
            <a:ext cx="1032615" cy="176297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45402EC0-7FEC-C803-F00E-A4C8177AF34E}"/>
              </a:ext>
            </a:extLst>
          </p:cNvPr>
          <p:cNvSpPr txBox="1"/>
          <p:nvPr/>
        </p:nvSpPr>
        <p:spPr>
          <a:xfrm>
            <a:off x="7106186" y="4897387"/>
            <a:ext cx="47160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52,01%</a:t>
            </a:r>
          </a:p>
        </p:txBody>
      </p:sp>
      <p:sp>
        <p:nvSpPr>
          <p:cNvPr id="101" name="CaixaDeTexto 100">
            <a:extLst>
              <a:ext uri="{FF2B5EF4-FFF2-40B4-BE49-F238E27FC236}">
                <a16:creationId xmlns:a16="http://schemas.microsoft.com/office/drawing/2014/main" id="{833E197A-7627-F9E7-8FEB-C75012FDBB68}"/>
              </a:ext>
            </a:extLst>
          </p:cNvPr>
          <p:cNvSpPr txBox="1"/>
          <p:nvPr/>
        </p:nvSpPr>
        <p:spPr>
          <a:xfrm>
            <a:off x="6271865" y="4890438"/>
            <a:ext cx="3032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SP</a:t>
            </a: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ACAB0F1E-422A-44C6-7E80-01AEAAF3F677}"/>
              </a:ext>
            </a:extLst>
          </p:cNvPr>
          <p:cNvSpPr txBox="1"/>
          <p:nvPr/>
        </p:nvSpPr>
        <p:spPr>
          <a:xfrm>
            <a:off x="6271865" y="5078697"/>
            <a:ext cx="33855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MG</a:t>
            </a: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B18EA792-CC28-E144-7657-6823C0B0AAFC}"/>
              </a:ext>
            </a:extLst>
          </p:cNvPr>
          <p:cNvSpPr txBox="1"/>
          <p:nvPr/>
        </p:nvSpPr>
        <p:spPr>
          <a:xfrm>
            <a:off x="6271865" y="5253509"/>
            <a:ext cx="29367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RJ</a:t>
            </a: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97471A4D-40EA-5B75-879B-2B090C2F167C}"/>
              </a:ext>
            </a:extLst>
          </p:cNvPr>
          <p:cNvSpPr txBox="1"/>
          <p:nvPr/>
        </p:nvSpPr>
        <p:spPr>
          <a:xfrm>
            <a:off x="6271865" y="5441768"/>
            <a:ext cx="29848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>
                <a:solidFill>
                  <a:schemeClr val="bg1"/>
                </a:solidFill>
                <a:latin typeface="Montserrat" pitchFamily="2" charset="77"/>
              </a:rPr>
              <a:t>ES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3E2A40A2-89EA-AA28-78F3-5F8569E4A0B4}"/>
              </a:ext>
            </a:extLst>
          </p:cNvPr>
          <p:cNvSpPr txBox="1"/>
          <p:nvPr/>
        </p:nvSpPr>
        <p:spPr>
          <a:xfrm>
            <a:off x="6944687" y="5085646"/>
            <a:ext cx="50206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45,09%</a:t>
            </a:r>
          </a:p>
        </p:txBody>
      </p:sp>
      <p:sp>
        <p:nvSpPr>
          <p:cNvPr id="106" name="CaixaDeTexto 105">
            <a:extLst>
              <a:ext uri="{FF2B5EF4-FFF2-40B4-BE49-F238E27FC236}">
                <a16:creationId xmlns:a16="http://schemas.microsoft.com/office/drawing/2014/main" id="{2F5F4BE0-EA3D-849D-175D-02CFD678D866}"/>
              </a:ext>
            </a:extLst>
          </p:cNvPr>
          <p:cNvSpPr txBox="1"/>
          <p:nvPr/>
        </p:nvSpPr>
        <p:spPr>
          <a:xfrm>
            <a:off x="7300954" y="5261041"/>
            <a:ext cx="48442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57,23%</a:t>
            </a:r>
          </a:p>
        </p:txBody>
      </p:sp>
      <p:sp>
        <p:nvSpPr>
          <p:cNvPr id="107" name="CaixaDeTexto 106">
            <a:extLst>
              <a:ext uri="{FF2B5EF4-FFF2-40B4-BE49-F238E27FC236}">
                <a16:creationId xmlns:a16="http://schemas.microsoft.com/office/drawing/2014/main" id="{F89780CA-69FF-DE47-3309-D94B522934F9}"/>
              </a:ext>
            </a:extLst>
          </p:cNvPr>
          <p:cNvSpPr txBox="1"/>
          <p:nvPr/>
        </p:nvSpPr>
        <p:spPr>
          <a:xfrm>
            <a:off x="6924274" y="5435617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42,16%</a:t>
            </a:r>
          </a:p>
        </p:txBody>
      </p:sp>
      <p:sp>
        <p:nvSpPr>
          <p:cNvPr id="110" name="CaixaDeTexto 109">
            <a:extLst>
              <a:ext uri="{FF2B5EF4-FFF2-40B4-BE49-F238E27FC236}">
                <a16:creationId xmlns:a16="http://schemas.microsoft.com/office/drawing/2014/main" id="{02726E97-9635-9763-8DD8-8E4132A2F737}"/>
              </a:ext>
            </a:extLst>
          </p:cNvPr>
          <p:cNvSpPr txBox="1"/>
          <p:nvPr/>
        </p:nvSpPr>
        <p:spPr>
          <a:xfrm>
            <a:off x="3676894" y="3686005"/>
            <a:ext cx="4972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00" dirty="0">
                <a:solidFill>
                  <a:srgbClr val="4D4C4C"/>
                </a:solidFill>
                <a:latin typeface="Montserrat" pitchFamily="2" charset="77"/>
              </a:rPr>
              <a:t>64,36%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F38FCA99-2B10-0BC3-7A66-A2675D0BF0C0}"/>
              </a:ext>
            </a:extLst>
          </p:cNvPr>
          <p:cNvSpPr txBox="1"/>
          <p:nvPr/>
        </p:nvSpPr>
        <p:spPr>
          <a:xfrm>
            <a:off x="391886" y="6320382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  <a:endParaRPr lang="pt-BR" sz="80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1D88E500-C862-7B7B-8AAF-68836B37FA75}"/>
              </a:ext>
            </a:extLst>
          </p:cNvPr>
          <p:cNvSpPr txBox="1"/>
          <p:nvPr/>
        </p:nvSpPr>
        <p:spPr>
          <a:xfrm rot="16200000">
            <a:off x="11006681" y="1090791"/>
            <a:ext cx="1338828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SETEMBRO </a:t>
            </a:r>
            <a:r>
              <a:rPr lang="pt-BR" sz="500" b="0" i="0" spc="300" dirty="0">
                <a:solidFill>
                  <a:srgbClr val="FF0685"/>
                </a:solidFill>
                <a:effectLst/>
                <a:latin typeface="Montserrat"/>
              </a:rPr>
              <a:t>| </a:t>
            </a:r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2452626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26132-D9A2-4A41-8EAE-10A1EDD37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8DF99C40-AB14-FFF9-19FF-ACDBFB0F5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5" y="193781"/>
            <a:ext cx="12192000" cy="6864626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AEF18DF-8815-9445-ECBF-B612446A46DF}"/>
              </a:ext>
            </a:extLst>
          </p:cNvPr>
          <p:cNvSpPr txBox="1"/>
          <p:nvPr/>
        </p:nvSpPr>
        <p:spPr>
          <a:xfrm>
            <a:off x="523407" y="2708476"/>
            <a:ext cx="1107996" cy="3385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solidFill>
                  <a:srgbClr val="4D4C4C"/>
                </a:solidFill>
                <a:latin typeface="Montserrat" pitchFamily="2" charset="77"/>
              </a:rPr>
              <a:t>AP</a:t>
            </a:r>
          </a:p>
          <a:p>
            <a:pPr>
              <a:lnSpc>
                <a:spcPct val="150000"/>
              </a:lnSpc>
            </a:pPr>
            <a:r>
              <a:rPr lang="pt-BR" sz="1200" dirty="0">
                <a:solidFill>
                  <a:srgbClr val="4D4C4C"/>
                </a:solidFill>
                <a:latin typeface="Montserrat" pitchFamily="2" charset="77"/>
              </a:rPr>
              <a:t>DF​</a:t>
            </a:r>
          </a:p>
          <a:p>
            <a:pPr>
              <a:lnSpc>
                <a:spcPct val="150000"/>
              </a:lnSpc>
            </a:pPr>
            <a:r>
              <a:rPr lang="pt-BR" sz="1200" dirty="0">
                <a:solidFill>
                  <a:srgbClr val="4D4C4C"/>
                </a:solidFill>
                <a:latin typeface="Montserrat" pitchFamily="2" charset="77"/>
              </a:rPr>
              <a:t>AM</a:t>
            </a:r>
          </a:p>
          <a:p>
            <a:pPr>
              <a:lnSpc>
                <a:spcPct val="150000"/>
              </a:lnSpc>
            </a:pPr>
            <a:r>
              <a:rPr lang="pt-BR" sz="1200" dirty="0">
                <a:solidFill>
                  <a:srgbClr val="4D4C4C"/>
                </a:solidFill>
                <a:latin typeface="Montserrat" pitchFamily="2" charset="77"/>
              </a:rPr>
              <a:t>RJ</a:t>
            </a:r>
          </a:p>
          <a:p>
            <a:pPr>
              <a:lnSpc>
                <a:spcPct val="150000"/>
              </a:lnSpc>
            </a:pPr>
            <a:r>
              <a:rPr lang="pt-BR" sz="1200" dirty="0">
                <a:solidFill>
                  <a:srgbClr val="4D4C4C"/>
                </a:solidFill>
                <a:latin typeface="Montserrat" pitchFamily="2" charset="77"/>
              </a:rPr>
              <a:t>MS</a:t>
            </a:r>
          </a:p>
          <a:p>
            <a:pPr>
              <a:lnSpc>
                <a:spcPct val="150000"/>
              </a:lnSpc>
            </a:pPr>
            <a:r>
              <a:rPr lang="pt-BR" sz="1200" dirty="0">
                <a:solidFill>
                  <a:srgbClr val="4D4C4C"/>
                </a:solidFill>
                <a:latin typeface="Montserrat" pitchFamily="2" charset="77"/>
              </a:rPr>
              <a:t>CE</a:t>
            </a:r>
          </a:p>
          <a:p>
            <a:pPr>
              <a:lnSpc>
                <a:spcPct val="150000"/>
              </a:lnSpc>
            </a:pPr>
            <a:r>
              <a:rPr lang="pt-BR" sz="1200" dirty="0">
                <a:solidFill>
                  <a:srgbClr val="4D4C4C"/>
                </a:solidFill>
                <a:latin typeface="Montserrat" pitchFamily="2" charset="77"/>
              </a:rPr>
              <a:t>TO	​</a:t>
            </a:r>
          </a:p>
          <a:p>
            <a:pPr>
              <a:lnSpc>
                <a:spcPct val="150000"/>
              </a:lnSpc>
            </a:pPr>
            <a:r>
              <a:rPr lang="pt-BR" sz="1200" dirty="0">
                <a:solidFill>
                  <a:srgbClr val="4D4C4C"/>
                </a:solidFill>
                <a:latin typeface="Montserrat" pitchFamily="2" charset="77"/>
              </a:rPr>
              <a:t>​SP</a:t>
            </a:r>
          </a:p>
          <a:p>
            <a:pPr>
              <a:lnSpc>
                <a:spcPct val="150000"/>
              </a:lnSpc>
            </a:pPr>
            <a:r>
              <a:rPr lang="pt-BR" sz="1200" dirty="0">
                <a:solidFill>
                  <a:srgbClr val="4D4C4C"/>
                </a:solidFill>
                <a:latin typeface="Montserrat" pitchFamily="2" charset="77"/>
              </a:rPr>
              <a:t>RR</a:t>
            </a:r>
          </a:p>
          <a:p>
            <a:pPr>
              <a:lnSpc>
                <a:spcPct val="150000"/>
              </a:lnSpc>
            </a:pPr>
            <a:r>
              <a:rPr lang="pt-BR" sz="1200" dirty="0">
                <a:solidFill>
                  <a:srgbClr val="4D4C4C"/>
                </a:solidFill>
                <a:latin typeface="Montserrat" pitchFamily="2" charset="77"/>
              </a:rPr>
              <a:t>MT</a:t>
            </a:r>
          </a:p>
          <a:p>
            <a:pPr>
              <a:lnSpc>
                <a:spcPct val="150000"/>
              </a:lnSpc>
            </a:pPr>
            <a:endParaRPr lang="pt-BR" sz="1200" dirty="0">
              <a:solidFill>
                <a:srgbClr val="4D4C4C"/>
              </a:solidFill>
              <a:latin typeface="Montserrat" pitchFamily="2" charset="77"/>
            </a:endParaRPr>
          </a:p>
          <a:p>
            <a:pPr>
              <a:lnSpc>
                <a:spcPct val="150000"/>
              </a:lnSpc>
            </a:pPr>
            <a:endParaRPr lang="pt-BR" sz="1200" dirty="0">
              <a:solidFill>
                <a:srgbClr val="4D4C4C"/>
              </a:solidFill>
              <a:latin typeface="Montserrat" pitchFamily="2" charset="77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B2BE00F-2B9A-AC2D-99AE-C90D51299A64}"/>
              </a:ext>
            </a:extLst>
          </p:cNvPr>
          <p:cNvSpPr txBox="1"/>
          <p:nvPr/>
        </p:nvSpPr>
        <p:spPr>
          <a:xfrm>
            <a:off x="882222" y="2708476"/>
            <a:ext cx="752129" cy="2831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b="1" dirty="0">
                <a:solidFill>
                  <a:srgbClr val="FF0685"/>
                </a:solidFill>
                <a:latin typeface="Montserrat" pitchFamily="2" charset="77"/>
              </a:rPr>
              <a:t>64,36%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solidFill>
                  <a:srgbClr val="FF0685"/>
                </a:solidFill>
                <a:latin typeface="Montserrat" pitchFamily="2" charset="77"/>
              </a:rPr>
              <a:t>61,05%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solidFill>
                  <a:srgbClr val="FF0685"/>
                </a:solidFill>
                <a:latin typeface="Montserrat" pitchFamily="2" charset="77"/>
              </a:rPr>
              <a:t>57,31%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solidFill>
                  <a:srgbClr val="FF0685"/>
                </a:solidFill>
                <a:latin typeface="Montserrat" pitchFamily="2" charset="77"/>
              </a:rPr>
              <a:t>57,23%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solidFill>
                  <a:srgbClr val="FF0685"/>
                </a:solidFill>
                <a:latin typeface="Montserrat" pitchFamily="2" charset="77"/>
              </a:rPr>
              <a:t>56,39%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solidFill>
                  <a:srgbClr val="FF0685"/>
                </a:solidFill>
                <a:latin typeface="Montserrat" pitchFamily="2" charset="77"/>
              </a:rPr>
              <a:t>52,33%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solidFill>
                  <a:srgbClr val="FF0685"/>
                </a:solidFill>
                <a:latin typeface="Montserrat" pitchFamily="2" charset="77"/>
              </a:rPr>
              <a:t>52,30%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solidFill>
                  <a:srgbClr val="FF0685"/>
                </a:solidFill>
                <a:latin typeface="Montserrat" pitchFamily="2" charset="77"/>
              </a:rPr>
              <a:t>52,01%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solidFill>
                  <a:srgbClr val="FF0685"/>
                </a:solidFill>
                <a:latin typeface="Montserrat" pitchFamily="2" charset="77"/>
              </a:rPr>
              <a:t>51,69%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solidFill>
                  <a:srgbClr val="FF0685"/>
                </a:solidFill>
                <a:latin typeface="Montserrat" pitchFamily="2" charset="77"/>
              </a:rPr>
              <a:t>51,00%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4C1B924E-D13F-188B-68D9-8F4DDBAC8F52}"/>
              </a:ext>
            </a:extLst>
          </p:cNvPr>
          <p:cNvGrpSpPr/>
          <p:nvPr/>
        </p:nvGrpSpPr>
        <p:grpSpPr>
          <a:xfrm>
            <a:off x="2314207" y="2708476"/>
            <a:ext cx="1131784" cy="2831096"/>
            <a:chOff x="523407" y="2708476"/>
            <a:chExt cx="1131784" cy="2831096"/>
          </a:xfrm>
        </p:grpSpPr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22F017ED-D301-E7F2-0D59-EC2FAB0F017A}"/>
                </a:ext>
              </a:extLst>
            </p:cNvPr>
            <p:cNvSpPr txBox="1"/>
            <p:nvPr/>
          </p:nvSpPr>
          <p:spPr>
            <a:xfrm>
              <a:off x="523407" y="2708476"/>
              <a:ext cx="450764" cy="28310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RO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PE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RN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AC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PA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AL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GO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MA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MG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PB</a:t>
              </a:r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1C257586-3FD6-9FB7-9934-928EA7EF7680}"/>
                </a:ext>
              </a:extLst>
            </p:cNvPr>
            <p:cNvSpPr txBox="1"/>
            <p:nvPr/>
          </p:nvSpPr>
          <p:spPr>
            <a:xfrm>
              <a:off x="882222" y="2708476"/>
              <a:ext cx="772969" cy="28310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49,87%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49,65%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48,84%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47,12%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46,48%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46,46%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45,96%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45,45%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45,09%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44,09%</a:t>
              </a:r>
            </a:p>
          </p:txBody>
        </p:sp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CBF9039E-8A3D-6502-0562-B0724B8C91AE}"/>
              </a:ext>
            </a:extLst>
          </p:cNvPr>
          <p:cNvGrpSpPr/>
          <p:nvPr/>
        </p:nvGrpSpPr>
        <p:grpSpPr>
          <a:xfrm>
            <a:off x="4308329" y="2708476"/>
            <a:ext cx="1110944" cy="2000099"/>
            <a:chOff x="523407" y="2708476"/>
            <a:chExt cx="1110944" cy="2000099"/>
          </a:xfrm>
        </p:grpSpPr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BB18BDBD-EFB1-B9AC-B0D6-0AF9C30B73FD}"/>
                </a:ext>
              </a:extLst>
            </p:cNvPr>
            <p:cNvSpPr txBox="1"/>
            <p:nvPr/>
          </p:nvSpPr>
          <p:spPr>
            <a:xfrm>
              <a:off x="523407" y="2708476"/>
              <a:ext cx="410690" cy="200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RS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SE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BA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PR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ES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PI</a:t>
              </a:r>
            </a:p>
            <a:p>
              <a:pPr>
                <a:lnSpc>
                  <a:spcPct val="150000"/>
                </a:lnSpc>
              </a:pPr>
              <a:r>
                <a:rPr lang="pt-BR" sz="1200" dirty="0">
                  <a:solidFill>
                    <a:srgbClr val="4D4C4C"/>
                  </a:solidFill>
                  <a:latin typeface="Montserrat" pitchFamily="2" charset="77"/>
                </a:rPr>
                <a:t>SC</a:t>
              </a: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5C434B02-BD23-5A0A-B2A9-D8FFEE3054F8}"/>
                </a:ext>
              </a:extLst>
            </p:cNvPr>
            <p:cNvSpPr txBox="1"/>
            <p:nvPr/>
          </p:nvSpPr>
          <p:spPr>
            <a:xfrm>
              <a:off x="882222" y="2708476"/>
              <a:ext cx="752129" cy="200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43,89%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43,60%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43,56%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43,21%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42,16%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39,74%</a:t>
              </a:r>
            </a:p>
            <a:p>
              <a:pPr>
                <a:lnSpc>
                  <a:spcPct val="150000"/>
                </a:lnSpc>
              </a:pPr>
              <a:r>
                <a:rPr lang="pt-BR" sz="1200" b="1" dirty="0">
                  <a:solidFill>
                    <a:srgbClr val="FF0685"/>
                  </a:solidFill>
                  <a:latin typeface="Montserrat" pitchFamily="2" charset="77"/>
                </a:rPr>
                <a:t>38,17%</a:t>
              </a:r>
            </a:p>
          </p:txBody>
        </p:sp>
      </p:grp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3E839B2-254C-E2F8-D6E3-580938C34555}"/>
              </a:ext>
            </a:extLst>
          </p:cNvPr>
          <p:cNvSpPr txBox="1"/>
          <p:nvPr/>
        </p:nvSpPr>
        <p:spPr>
          <a:xfrm>
            <a:off x="9102471" y="2798058"/>
            <a:ext cx="232788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Montserrat" pitchFamily="2" charset="77"/>
              </a:rPr>
              <a:t>TOTAL BRASIL:</a:t>
            </a:r>
          </a:p>
          <a:p>
            <a:r>
              <a:rPr lang="pt-BR" sz="4400" b="1" dirty="0">
                <a:solidFill>
                  <a:schemeClr val="bg1"/>
                </a:solidFill>
                <a:latin typeface="Montserrat" pitchFamily="2" charset="77"/>
              </a:rPr>
              <a:t>48,47%​​​</a:t>
            </a:r>
          </a:p>
          <a:p>
            <a:r>
              <a:rPr lang="pt-BR" sz="1600" b="1" dirty="0">
                <a:solidFill>
                  <a:schemeClr val="bg1"/>
                </a:solidFill>
                <a:latin typeface="Montserrat" pitchFamily="2" charset="77"/>
              </a:rPr>
              <a:t>da população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7213BB1-845D-4E17-9279-A21E554780EF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  <a:endParaRPr lang="pt-BR" sz="80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0AC009F-F319-15A8-B661-D898FCEC4CF7}"/>
              </a:ext>
            </a:extLst>
          </p:cNvPr>
          <p:cNvSpPr txBox="1"/>
          <p:nvPr/>
        </p:nvSpPr>
        <p:spPr>
          <a:xfrm rot="16200000">
            <a:off x="11006681" y="1090791"/>
            <a:ext cx="1338828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SETEMBRO </a:t>
            </a:r>
            <a:r>
              <a:rPr lang="pt-BR" sz="500" b="0" i="0" spc="300" dirty="0">
                <a:solidFill>
                  <a:srgbClr val="FF0685"/>
                </a:solidFill>
                <a:effectLst/>
                <a:latin typeface="Montserrat"/>
              </a:rPr>
              <a:t>| </a:t>
            </a:r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345514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092CD1-3DD7-333C-8564-A330C7C57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>
            <a:extLst>
              <a:ext uri="{FF2B5EF4-FFF2-40B4-BE49-F238E27FC236}">
                <a16:creationId xmlns:a16="http://schemas.microsoft.com/office/drawing/2014/main" id="{BDFE76D3-24B2-81AB-BF04-84DB5D8F9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72"/>
            <a:ext cx="12169803" cy="6852128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A1558B4-12D5-5E75-C2B1-32EE1DF08E0C}"/>
              </a:ext>
            </a:extLst>
          </p:cNvPr>
          <p:cNvSpPr/>
          <p:nvPr/>
        </p:nvSpPr>
        <p:spPr>
          <a:xfrm>
            <a:off x="2408901" y="3389672"/>
            <a:ext cx="1634612" cy="1634612"/>
          </a:xfrm>
          <a:prstGeom prst="ellipse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5D74239-BBEE-D1F7-F452-5E81BFB7EE3F}"/>
              </a:ext>
            </a:extLst>
          </p:cNvPr>
          <p:cNvSpPr/>
          <p:nvPr/>
        </p:nvSpPr>
        <p:spPr>
          <a:xfrm>
            <a:off x="1563327" y="4117259"/>
            <a:ext cx="1093838" cy="1093838"/>
          </a:xfrm>
          <a:prstGeom prst="ellipse">
            <a:avLst/>
          </a:prstGeom>
          <a:solidFill>
            <a:srgbClr val="7B00B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378A30F-BB41-37F0-65BF-A3E29861F52D}"/>
              </a:ext>
            </a:extLst>
          </p:cNvPr>
          <p:cNvSpPr/>
          <p:nvPr/>
        </p:nvSpPr>
        <p:spPr>
          <a:xfrm>
            <a:off x="2625208" y="4854678"/>
            <a:ext cx="887361" cy="887361"/>
          </a:xfrm>
          <a:prstGeom prst="ellipse">
            <a:avLst/>
          </a:prstGeom>
          <a:solidFill>
            <a:srgbClr val="0095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C0F49CD-28BF-FEE2-AAB8-60EA45132126}"/>
              </a:ext>
            </a:extLst>
          </p:cNvPr>
          <p:cNvSpPr/>
          <p:nvPr/>
        </p:nvSpPr>
        <p:spPr>
          <a:xfrm>
            <a:off x="3628101" y="4323737"/>
            <a:ext cx="1260986" cy="1260986"/>
          </a:xfrm>
          <a:prstGeom prst="ellipse">
            <a:avLst/>
          </a:prstGeom>
          <a:solidFill>
            <a:srgbClr val="4643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32A48F3-47C4-7941-ED69-5636D787BBB2}"/>
              </a:ext>
            </a:extLst>
          </p:cNvPr>
          <p:cNvSpPr txBox="1"/>
          <p:nvPr/>
        </p:nvSpPr>
        <p:spPr>
          <a:xfrm>
            <a:off x="2745949" y="3958040"/>
            <a:ext cx="960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Montserrat" pitchFamily="2" charset="77"/>
              </a:rPr>
              <a:t>27,0%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2D703B9-5F32-6D3B-A8B2-486551729506}"/>
              </a:ext>
            </a:extLst>
          </p:cNvPr>
          <p:cNvSpPr txBox="1"/>
          <p:nvPr/>
        </p:nvSpPr>
        <p:spPr>
          <a:xfrm>
            <a:off x="1767046" y="4510289"/>
            <a:ext cx="6864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19,9%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B3EB51B-B0F5-D508-3865-00D61ED898AC}"/>
              </a:ext>
            </a:extLst>
          </p:cNvPr>
          <p:cNvSpPr txBox="1"/>
          <p:nvPr/>
        </p:nvSpPr>
        <p:spPr>
          <a:xfrm>
            <a:off x="2767843" y="5139553"/>
            <a:ext cx="5725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b="1" dirty="0">
                <a:solidFill>
                  <a:schemeClr val="bg1"/>
                </a:solidFill>
                <a:latin typeface="Montserrat" pitchFamily="2" charset="77"/>
              </a:rPr>
              <a:t>11,5%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D56CA22-D166-E713-F460-01E03F54CC5C}"/>
              </a:ext>
            </a:extLst>
          </p:cNvPr>
          <p:cNvSpPr txBox="1"/>
          <p:nvPr/>
        </p:nvSpPr>
        <p:spPr>
          <a:xfrm>
            <a:off x="3932442" y="4779137"/>
            <a:ext cx="7425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  <a:latin typeface="Montserrat" pitchFamily="2" charset="77"/>
              </a:rPr>
              <a:t>21,3%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89A451A-FCA5-2B1D-5458-D579D26A4552}"/>
              </a:ext>
            </a:extLst>
          </p:cNvPr>
          <p:cNvSpPr txBox="1"/>
          <p:nvPr/>
        </p:nvSpPr>
        <p:spPr>
          <a:xfrm>
            <a:off x="4094313" y="3284634"/>
            <a:ext cx="18565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pt-BR" sz="1600" b="1" dirty="0">
                <a:solidFill>
                  <a:srgbClr val="FF0685"/>
                </a:solidFill>
                <a:latin typeface="Montserrat" pitchFamily="2" charset="77"/>
              </a:rPr>
              <a:t>SETEMBRO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9F1C4BD-6538-5BAC-A4E0-BA9A7C0885F3}"/>
              </a:ext>
            </a:extLst>
          </p:cNvPr>
          <p:cNvSpPr txBox="1"/>
          <p:nvPr/>
        </p:nvSpPr>
        <p:spPr>
          <a:xfrm>
            <a:off x="10396632" y="3284634"/>
            <a:ext cx="1104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>
                <a:solidFill>
                  <a:srgbClr val="FF0685"/>
                </a:solidFill>
                <a:latin typeface="Montserrat" pitchFamily="2" charset="77"/>
              </a:rPr>
              <a:t>AGOSTO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E68EEDF-62A3-88E6-E950-C7003700B088}"/>
              </a:ext>
            </a:extLst>
          </p:cNvPr>
          <p:cNvSpPr/>
          <p:nvPr/>
        </p:nvSpPr>
        <p:spPr>
          <a:xfrm>
            <a:off x="8155533" y="3389671"/>
            <a:ext cx="1900084" cy="1900084"/>
          </a:xfrm>
          <a:prstGeom prst="ellipse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D4ADFB6-FCE5-22E0-B088-B5EDDBCF85D3}"/>
              </a:ext>
            </a:extLst>
          </p:cNvPr>
          <p:cNvSpPr/>
          <p:nvPr/>
        </p:nvSpPr>
        <p:spPr>
          <a:xfrm>
            <a:off x="7238996" y="3938544"/>
            <a:ext cx="1085740" cy="1085740"/>
          </a:xfrm>
          <a:prstGeom prst="ellipse">
            <a:avLst/>
          </a:prstGeom>
          <a:solidFill>
            <a:srgbClr val="7B00B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6204131-867C-AA03-57BA-9B42B9E20436}"/>
              </a:ext>
            </a:extLst>
          </p:cNvPr>
          <p:cNvSpPr/>
          <p:nvPr/>
        </p:nvSpPr>
        <p:spPr>
          <a:xfrm>
            <a:off x="8187628" y="4759859"/>
            <a:ext cx="1093838" cy="1093838"/>
          </a:xfrm>
          <a:prstGeom prst="ellipse">
            <a:avLst/>
          </a:prstGeom>
          <a:solidFill>
            <a:srgbClr val="0095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ABA9D8C-182E-2595-696D-3CD96DA758A6}"/>
              </a:ext>
            </a:extLst>
          </p:cNvPr>
          <p:cNvSpPr/>
          <p:nvPr/>
        </p:nvSpPr>
        <p:spPr>
          <a:xfrm>
            <a:off x="9351826" y="4160394"/>
            <a:ext cx="1404664" cy="1404664"/>
          </a:xfrm>
          <a:prstGeom prst="ellipse">
            <a:avLst/>
          </a:prstGeom>
          <a:solidFill>
            <a:srgbClr val="46434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10E8C63-C455-2209-AFFC-AF78752E2D0D}"/>
              </a:ext>
            </a:extLst>
          </p:cNvPr>
          <p:cNvSpPr txBox="1"/>
          <p:nvPr/>
        </p:nvSpPr>
        <p:spPr>
          <a:xfrm>
            <a:off x="8636861" y="4076435"/>
            <a:ext cx="9380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Montserrat" pitchFamily="2" charset="77"/>
              </a:rPr>
              <a:t>27,3%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B592FFB-B278-7718-5279-9552EA0E87CD}"/>
              </a:ext>
            </a:extLst>
          </p:cNvPr>
          <p:cNvSpPr txBox="1"/>
          <p:nvPr/>
        </p:nvSpPr>
        <p:spPr>
          <a:xfrm>
            <a:off x="7445919" y="4323476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19,5%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DE4FD832-9453-328E-30BB-ED07B8247E9A}"/>
              </a:ext>
            </a:extLst>
          </p:cNvPr>
          <p:cNvSpPr txBox="1"/>
          <p:nvPr/>
        </p:nvSpPr>
        <p:spPr>
          <a:xfrm>
            <a:off x="8428022" y="5145698"/>
            <a:ext cx="5790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b="1" dirty="0">
                <a:solidFill>
                  <a:schemeClr val="bg1"/>
                </a:solidFill>
                <a:latin typeface="Montserrat" pitchFamily="2" charset="77"/>
              </a:rPr>
              <a:t>11,9%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4DCDF2EB-D247-4E73-A950-3BEBA05700EB}"/>
              </a:ext>
            </a:extLst>
          </p:cNvPr>
          <p:cNvSpPr txBox="1"/>
          <p:nvPr/>
        </p:nvSpPr>
        <p:spPr>
          <a:xfrm>
            <a:off x="9693839" y="4685730"/>
            <a:ext cx="8146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  <a:latin typeface="Montserrat" pitchFamily="2" charset="77"/>
              </a:rPr>
              <a:t>20,8%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29560F0B-7596-12BE-0E5C-470899D1F08F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  <a:endParaRPr lang="pt-BR" sz="80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62A75B7-0CF4-C769-B09E-9893B6375E63}"/>
              </a:ext>
            </a:extLst>
          </p:cNvPr>
          <p:cNvSpPr txBox="1"/>
          <p:nvPr/>
        </p:nvSpPr>
        <p:spPr>
          <a:xfrm rot="16200000">
            <a:off x="11006681" y="1090791"/>
            <a:ext cx="1338828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SETEMBRO </a:t>
            </a:r>
            <a:r>
              <a:rPr lang="pt-BR" sz="500" b="0" i="0" spc="300" dirty="0">
                <a:solidFill>
                  <a:srgbClr val="FF0685"/>
                </a:solidFill>
                <a:effectLst/>
                <a:latin typeface="Montserrat"/>
              </a:rPr>
              <a:t>| </a:t>
            </a:r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811013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DC0FAE-6687-298D-2092-378081499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m 45">
            <a:extLst>
              <a:ext uri="{FF2B5EF4-FFF2-40B4-BE49-F238E27FC236}">
                <a16:creationId xmlns:a16="http://schemas.microsoft.com/office/drawing/2014/main" id="{C83FD4E3-5A96-9347-E8E0-13DDEBF0F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80232" cy="6858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85283F2-3964-201F-3B29-9C8F1D0A7B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2613" y="2641599"/>
            <a:ext cx="6261664" cy="265906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CFC400D-F71F-0E91-E12F-714BEFF385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877" y="3016623"/>
            <a:ext cx="3081618" cy="308161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C96F416-CCDF-7788-3B22-E8B409E5F86E}"/>
              </a:ext>
            </a:extLst>
          </p:cNvPr>
          <p:cNvSpPr txBox="1"/>
          <p:nvPr/>
        </p:nvSpPr>
        <p:spPr>
          <a:xfrm>
            <a:off x="1080886" y="5330559"/>
            <a:ext cx="740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50,4%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68F3B22-A525-4CAC-1750-3840D9E1AA53}"/>
              </a:ext>
            </a:extLst>
          </p:cNvPr>
          <p:cNvSpPr txBox="1"/>
          <p:nvPr/>
        </p:nvSpPr>
        <p:spPr>
          <a:xfrm>
            <a:off x="2507077" y="5330559"/>
            <a:ext cx="7393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49,6%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3A337D4-98E7-3AE6-4BD7-3BC2B8EFAAD0}"/>
              </a:ext>
            </a:extLst>
          </p:cNvPr>
          <p:cNvSpPr/>
          <p:nvPr/>
        </p:nvSpPr>
        <p:spPr>
          <a:xfrm>
            <a:off x="2030448" y="4218087"/>
            <a:ext cx="76277" cy="981234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2E0908A-2C3A-3437-DA1D-23803E4B78F9}"/>
              </a:ext>
            </a:extLst>
          </p:cNvPr>
          <p:cNvSpPr txBox="1"/>
          <p:nvPr/>
        </p:nvSpPr>
        <p:spPr>
          <a:xfrm>
            <a:off x="4051701" y="2518482"/>
            <a:ext cx="588623" cy="2831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BR" sz="1200" b="1" dirty="0">
                <a:solidFill>
                  <a:srgbClr val="4D4C4C"/>
                </a:solidFill>
                <a:latin typeface="Montserrat" pitchFamily="2" charset="77"/>
              </a:rPr>
              <a:t>100%</a:t>
            </a:r>
          </a:p>
          <a:p>
            <a:pPr algn="r">
              <a:lnSpc>
                <a:spcPct val="150000"/>
              </a:lnSpc>
            </a:pPr>
            <a:r>
              <a:rPr lang="pt-BR" sz="1200" b="1" dirty="0">
                <a:solidFill>
                  <a:srgbClr val="4D4C4C"/>
                </a:solidFill>
                <a:latin typeface="Montserrat" pitchFamily="2" charset="77"/>
              </a:rPr>
              <a:t>90%</a:t>
            </a:r>
          </a:p>
          <a:p>
            <a:pPr algn="r">
              <a:lnSpc>
                <a:spcPct val="150000"/>
              </a:lnSpc>
            </a:pPr>
            <a:r>
              <a:rPr lang="pt-BR" sz="1200" b="1" dirty="0">
                <a:solidFill>
                  <a:srgbClr val="4D4C4C"/>
                </a:solidFill>
                <a:latin typeface="Montserrat" pitchFamily="2" charset="77"/>
              </a:rPr>
              <a:t>80%</a:t>
            </a:r>
          </a:p>
          <a:p>
            <a:pPr algn="r">
              <a:lnSpc>
                <a:spcPct val="150000"/>
              </a:lnSpc>
            </a:pPr>
            <a:r>
              <a:rPr lang="pt-BR" sz="1200" b="1" dirty="0">
                <a:solidFill>
                  <a:srgbClr val="4D4C4C"/>
                </a:solidFill>
                <a:latin typeface="Montserrat" pitchFamily="2" charset="77"/>
              </a:rPr>
              <a:t>70%</a:t>
            </a:r>
          </a:p>
          <a:p>
            <a:pPr algn="r">
              <a:lnSpc>
                <a:spcPct val="150000"/>
              </a:lnSpc>
            </a:pPr>
            <a:r>
              <a:rPr lang="pt-BR" sz="1200" b="1" dirty="0">
                <a:solidFill>
                  <a:srgbClr val="4D4C4C"/>
                </a:solidFill>
                <a:latin typeface="Montserrat" pitchFamily="2" charset="77"/>
              </a:rPr>
              <a:t>60%</a:t>
            </a:r>
          </a:p>
          <a:p>
            <a:pPr algn="r">
              <a:lnSpc>
                <a:spcPct val="150000"/>
              </a:lnSpc>
            </a:pPr>
            <a:r>
              <a:rPr lang="pt-BR" sz="1200" b="1" dirty="0">
                <a:solidFill>
                  <a:srgbClr val="4D4C4C"/>
                </a:solidFill>
                <a:latin typeface="Montserrat" pitchFamily="2" charset="77"/>
              </a:rPr>
              <a:t>50%</a:t>
            </a:r>
          </a:p>
          <a:p>
            <a:pPr algn="r">
              <a:lnSpc>
                <a:spcPct val="150000"/>
              </a:lnSpc>
            </a:pPr>
            <a:r>
              <a:rPr lang="pt-BR" sz="1200" b="1" dirty="0">
                <a:solidFill>
                  <a:srgbClr val="4D4C4C"/>
                </a:solidFill>
                <a:latin typeface="Montserrat" pitchFamily="2" charset="77"/>
              </a:rPr>
              <a:t>40%</a:t>
            </a:r>
          </a:p>
          <a:p>
            <a:pPr algn="r">
              <a:lnSpc>
                <a:spcPct val="150000"/>
              </a:lnSpc>
            </a:pPr>
            <a:r>
              <a:rPr lang="pt-BR" sz="1200" b="1" dirty="0">
                <a:solidFill>
                  <a:srgbClr val="4D4C4C"/>
                </a:solidFill>
                <a:latin typeface="Montserrat" pitchFamily="2" charset="77"/>
              </a:rPr>
              <a:t>30%</a:t>
            </a:r>
          </a:p>
          <a:p>
            <a:pPr algn="r">
              <a:lnSpc>
                <a:spcPct val="150000"/>
              </a:lnSpc>
            </a:pPr>
            <a:r>
              <a:rPr lang="pt-BR" sz="1200" b="1" dirty="0">
                <a:solidFill>
                  <a:srgbClr val="4D4C4C"/>
                </a:solidFill>
                <a:latin typeface="Montserrat" pitchFamily="2" charset="77"/>
              </a:rPr>
              <a:t>20%</a:t>
            </a:r>
          </a:p>
          <a:p>
            <a:pPr algn="r">
              <a:lnSpc>
                <a:spcPct val="150000"/>
              </a:lnSpc>
            </a:pPr>
            <a:r>
              <a:rPr lang="pt-BR" sz="1200" b="1" dirty="0">
                <a:solidFill>
                  <a:srgbClr val="4D4C4C"/>
                </a:solidFill>
                <a:latin typeface="Montserrat" pitchFamily="2" charset="77"/>
              </a:rPr>
              <a:t>10%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ECF8283A-1DFE-CDBE-2C29-615B08E1DFD5}"/>
              </a:ext>
            </a:extLst>
          </p:cNvPr>
          <p:cNvSpPr txBox="1"/>
          <p:nvPr/>
        </p:nvSpPr>
        <p:spPr>
          <a:xfrm>
            <a:off x="4052831" y="1919536"/>
            <a:ext cx="2872902" cy="3790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>
                <a:solidFill>
                  <a:srgbClr val="FF0685"/>
                </a:solidFill>
                <a:latin typeface="Montserrat" pitchFamily="2" charset="77"/>
              </a:rPr>
              <a:t>Faixa etária de inadimplentes: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30060751-65C9-90FE-013D-0C9FED06F1A5}"/>
              </a:ext>
            </a:extLst>
          </p:cNvPr>
          <p:cNvSpPr txBox="1"/>
          <p:nvPr/>
        </p:nvSpPr>
        <p:spPr>
          <a:xfrm>
            <a:off x="648450" y="1919536"/>
            <a:ext cx="2416046" cy="3790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>
                <a:solidFill>
                  <a:srgbClr val="FF0685"/>
                </a:solidFill>
                <a:latin typeface="Montserrat" pitchFamily="2" charset="77"/>
              </a:rPr>
              <a:t>Perfil </a:t>
            </a:r>
            <a:r>
              <a:rPr lang="pt-BR" sz="1400">
                <a:solidFill>
                  <a:srgbClr val="464343"/>
                </a:solidFill>
                <a:latin typeface="Montserrat" pitchFamily="2" charset="77"/>
              </a:rPr>
              <a:t>dos Inadimplentes: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872E29B5-EA9B-5BBF-EA9F-79AA6BAB5ED1}"/>
              </a:ext>
            </a:extLst>
          </p:cNvPr>
          <p:cNvSpPr txBox="1"/>
          <p:nvPr/>
        </p:nvSpPr>
        <p:spPr>
          <a:xfrm>
            <a:off x="648450" y="2475121"/>
            <a:ext cx="2601994" cy="3790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>
                <a:solidFill>
                  <a:srgbClr val="464343"/>
                </a:solidFill>
                <a:latin typeface="Montserrat" pitchFamily="2" charset="77"/>
              </a:rPr>
              <a:t>Gênero dos inadimplentes:</a:t>
            </a: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BDF43D77-C9D2-A8D7-0EFA-37ACEEF38A9D}"/>
              </a:ext>
            </a:extLst>
          </p:cNvPr>
          <p:cNvSpPr/>
          <p:nvPr/>
        </p:nvSpPr>
        <p:spPr>
          <a:xfrm>
            <a:off x="2181838" y="4391247"/>
            <a:ext cx="76277" cy="808074"/>
          </a:xfrm>
          <a:prstGeom prst="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8068CDC-84F9-AACC-711C-56081BAFF46C}"/>
              </a:ext>
            </a:extLst>
          </p:cNvPr>
          <p:cNvSpPr txBox="1"/>
          <p:nvPr/>
        </p:nvSpPr>
        <p:spPr>
          <a:xfrm>
            <a:off x="391886" y="6253326"/>
            <a:ext cx="1960793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</a:schemeClr>
                </a:solidFill>
                <a:latin typeface="Montserrat"/>
              </a:rPr>
              <a:t>FONTE: SERASA | SETEMBRO 2025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5E7E786-7C1C-10C1-B911-338ECD729A09}"/>
              </a:ext>
            </a:extLst>
          </p:cNvPr>
          <p:cNvSpPr txBox="1"/>
          <p:nvPr/>
        </p:nvSpPr>
        <p:spPr>
          <a:xfrm>
            <a:off x="11275279" y="5919076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17,4%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DE996C-E90C-E963-953A-16A4A2AA79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5336" y="2641599"/>
            <a:ext cx="1012489" cy="265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C09B0E1F-2561-D312-3BEA-CEA795030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186" y="2641599"/>
            <a:ext cx="1012489" cy="265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47BE025-0903-187C-7182-E74FAC22E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3036" y="2641599"/>
            <a:ext cx="1012489" cy="265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CA1196C2-D6D2-D07A-FF0E-8A3DEC2D3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886" y="2641599"/>
            <a:ext cx="1012489" cy="265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CaixaDeTexto 52">
            <a:extLst>
              <a:ext uri="{FF2B5EF4-FFF2-40B4-BE49-F238E27FC236}">
                <a16:creationId xmlns:a16="http://schemas.microsoft.com/office/drawing/2014/main" id="{E14DD049-E400-CAA8-C87B-46D07AD4FA77}"/>
              </a:ext>
            </a:extLst>
          </p:cNvPr>
          <p:cNvSpPr txBox="1"/>
          <p:nvPr/>
        </p:nvSpPr>
        <p:spPr>
          <a:xfrm>
            <a:off x="6566391" y="5412880"/>
            <a:ext cx="938077" cy="2766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900" b="1" dirty="0">
                <a:solidFill>
                  <a:srgbClr val="4D4C4C"/>
                </a:solidFill>
                <a:latin typeface="Montserrat" pitchFamily="2" charset="77"/>
              </a:rPr>
              <a:t>26 a 40 anos</a:t>
            </a:r>
          </a:p>
        </p:txBody>
      </p:sp>
      <p:sp>
        <p:nvSpPr>
          <p:cNvPr id="54" name="Retângulo Arredondado 53">
            <a:extLst>
              <a:ext uri="{FF2B5EF4-FFF2-40B4-BE49-F238E27FC236}">
                <a16:creationId xmlns:a16="http://schemas.microsoft.com/office/drawing/2014/main" id="{77865F0C-AF9B-3DD6-51BC-4593483C77B4}"/>
              </a:ext>
            </a:extLst>
          </p:cNvPr>
          <p:cNvSpPr/>
          <p:nvPr/>
        </p:nvSpPr>
        <p:spPr>
          <a:xfrm>
            <a:off x="6515434" y="5705209"/>
            <a:ext cx="995422" cy="362576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EDEEE27C-9ED3-E6C2-6C55-68756D351B06}"/>
              </a:ext>
            </a:extLst>
          </p:cNvPr>
          <p:cNvSpPr txBox="1"/>
          <p:nvPr/>
        </p:nvSpPr>
        <p:spPr>
          <a:xfrm>
            <a:off x="6661961" y="5744154"/>
            <a:ext cx="718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33,8%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B3C7FEDE-6977-E596-95E8-C217109E7E8C}"/>
              </a:ext>
            </a:extLst>
          </p:cNvPr>
          <p:cNvSpPr txBox="1"/>
          <p:nvPr/>
        </p:nvSpPr>
        <p:spPr>
          <a:xfrm>
            <a:off x="5049204" y="5397475"/>
            <a:ext cx="896399" cy="2766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900" b="1" dirty="0">
                <a:solidFill>
                  <a:srgbClr val="4D4C4C"/>
                </a:solidFill>
                <a:latin typeface="Montserrat" pitchFamily="2" charset="77"/>
              </a:rPr>
              <a:t>18 a 25 anos</a:t>
            </a:r>
          </a:p>
        </p:txBody>
      </p:sp>
      <p:sp>
        <p:nvSpPr>
          <p:cNvPr id="57" name="Retângulo Arredondado 56">
            <a:extLst>
              <a:ext uri="{FF2B5EF4-FFF2-40B4-BE49-F238E27FC236}">
                <a16:creationId xmlns:a16="http://schemas.microsoft.com/office/drawing/2014/main" id="{B53BAD19-1928-E99F-F808-7FFFA686DA72}"/>
              </a:ext>
            </a:extLst>
          </p:cNvPr>
          <p:cNvSpPr/>
          <p:nvPr/>
        </p:nvSpPr>
        <p:spPr>
          <a:xfrm>
            <a:off x="4977407" y="5689804"/>
            <a:ext cx="995422" cy="362576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BACA652F-1BCC-4A75-572A-2AA8FDBACEF6}"/>
              </a:ext>
            </a:extLst>
          </p:cNvPr>
          <p:cNvSpPr txBox="1"/>
          <p:nvPr/>
        </p:nvSpPr>
        <p:spPr>
          <a:xfrm>
            <a:off x="5165614" y="5728749"/>
            <a:ext cx="6351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11,3%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E77EF188-8D19-1E9E-7DBD-572A48954B0B}"/>
              </a:ext>
            </a:extLst>
          </p:cNvPr>
          <p:cNvSpPr txBox="1"/>
          <p:nvPr/>
        </p:nvSpPr>
        <p:spPr>
          <a:xfrm>
            <a:off x="8227799" y="5397475"/>
            <a:ext cx="906018" cy="2766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900" b="1" dirty="0">
                <a:solidFill>
                  <a:srgbClr val="4D4C4C"/>
                </a:solidFill>
                <a:latin typeface="Montserrat" pitchFamily="2" charset="77"/>
              </a:rPr>
              <a:t>41 a 65 anos</a:t>
            </a:r>
          </a:p>
        </p:txBody>
      </p:sp>
      <p:sp>
        <p:nvSpPr>
          <p:cNvPr id="60" name="Retângulo Arredondado 59">
            <a:extLst>
              <a:ext uri="{FF2B5EF4-FFF2-40B4-BE49-F238E27FC236}">
                <a16:creationId xmlns:a16="http://schemas.microsoft.com/office/drawing/2014/main" id="{97AE6501-9252-F3C4-F548-416EC78D33E1}"/>
              </a:ext>
            </a:extLst>
          </p:cNvPr>
          <p:cNvSpPr/>
          <p:nvPr/>
        </p:nvSpPr>
        <p:spPr>
          <a:xfrm>
            <a:off x="8160812" y="5689804"/>
            <a:ext cx="995422" cy="362576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3E96AC81-E1C6-A387-4069-7037E495F9E0}"/>
              </a:ext>
            </a:extLst>
          </p:cNvPr>
          <p:cNvSpPr txBox="1"/>
          <p:nvPr/>
        </p:nvSpPr>
        <p:spPr>
          <a:xfrm>
            <a:off x="8304132" y="5728749"/>
            <a:ext cx="724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35,4%</a:t>
            </a:r>
          </a:p>
        </p:txBody>
      </p:sp>
      <p:sp>
        <p:nvSpPr>
          <p:cNvPr id="1025" name="CaixaDeTexto 1024">
            <a:extLst>
              <a:ext uri="{FF2B5EF4-FFF2-40B4-BE49-F238E27FC236}">
                <a16:creationId xmlns:a16="http://schemas.microsoft.com/office/drawing/2014/main" id="{6C2CB133-E264-247E-ED4B-6F040869087D}"/>
              </a:ext>
            </a:extLst>
          </p:cNvPr>
          <p:cNvSpPr txBox="1"/>
          <p:nvPr/>
        </p:nvSpPr>
        <p:spPr>
          <a:xfrm>
            <a:off x="9347396" y="5420604"/>
            <a:ext cx="1709122" cy="276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900" b="1" dirty="0">
                <a:solidFill>
                  <a:srgbClr val="4D4C4C"/>
                </a:solidFill>
                <a:latin typeface="Montserrat" pitchFamily="2" charset="77"/>
              </a:rPr>
              <a:t>Acima de 65 anos</a:t>
            </a:r>
          </a:p>
        </p:txBody>
      </p:sp>
      <p:sp>
        <p:nvSpPr>
          <p:cNvPr id="1033" name="Retângulo Arredondado 1032">
            <a:extLst>
              <a:ext uri="{FF2B5EF4-FFF2-40B4-BE49-F238E27FC236}">
                <a16:creationId xmlns:a16="http://schemas.microsoft.com/office/drawing/2014/main" id="{E10EDF4E-363E-A708-AE65-2181D85EFEB3}"/>
              </a:ext>
            </a:extLst>
          </p:cNvPr>
          <p:cNvSpPr/>
          <p:nvPr/>
        </p:nvSpPr>
        <p:spPr>
          <a:xfrm>
            <a:off x="9681958" y="5712933"/>
            <a:ext cx="995422" cy="362576"/>
          </a:xfrm>
          <a:prstGeom prst="roundRect">
            <a:avLst/>
          </a:prstGeom>
          <a:solidFill>
            <a:srgbClr val="FF06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34" name="CaixaDeTexto 1033">
            <a:extLst>
              <a:ext uri="{FF2B5EF4-FFF2-40B4-BE49-F238E27FC236}">
                <a16:creationId xmlns:a16="http://schemas.microsoft.com/office/drawing/2014/main" id="{3265367B-A8A0-8629-EE3D-2F2B39A3DAF7}"/>
              </a:ext>
            </a:extLst>
          </p:cNvPr>
          <p:cNvSpPr txBox="1"/>
          <p:nvPr/>
        </p:nvSpPr>
        <p:spPr>
          <a:xfrm>
            <a:off x="9847721" y="5751878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b="1" dirty="0">
                <a:solidFill>
                  <a:schemeClr val="bg1"/>
                </a:solidFill>
                <a:latin typeface="Montserrat" pitchFamily="2" charset="77"/>
              </a:rPr>
              <a:t>19,5%</a:t>
            </a:r>
          </a:p>
        </p:txBody>
      </p:sp>
      <p:pic>
        <p:nvPicPr>
          <p:cNvPr id="1035" name="Imagem 1034">
            <a:extLst>
              <a:ext uri="{FF2B5EF4-FFF2-40B4-BE49-F238E27FC236}">
                <a16:creationId xmlns:a16="http://schemas.microsoft.com/office/drawing/2014/main" id="{67F2F542-8091-AA3B-0628-9600D856645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72986"/>
          <a:stretch/>
        </p:blipFill>
        <p:spPr>
          <a:xfrm>
            <a:off x="4942018" y="5091192"/>
            <a:ext cx="1003585" cy="214357"/>
          </a:xfrm>
          <a:prstGeom prst="rect">
            <a:avLst/>
          </a:prstGeom>
        </p:spPr>
      </p:pic>
      <p:pic>
        <p:nvPicPr>
          <p:cNvPr id="1037" name="Imagem 1036">
            <a:extLst>
              <a:ext uri="{FF2B5EF4-FFF2-40B4-BE49-F238E27FC236}">
                <a16:creationId xmlns:a16="http://schemas.microsoft.com/office/drawing/2014/main" id="{4ABD07F3-96B5-7DA4-DD60-53589FEEAA4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72986"/>
          <a:stretch/>
        </p:blipFill>
        <p:spPr>
          <a:xfrm>
            <a:off x="6533636" y="4622665"/>
            <a:ext cx="1003585" cy="680440"/>
          </a:xfrm>
          <a:prstGeom prst="rect">
            <a:avLst/>
          </a:prstGeom>
        </p:spPr>
      </p:pic>
      <p:pic>
        <p:nvPicPr>
          <p:cNvPr id="1038" name="Imagem 1037">
            <a:extLst>
              <a:ext uri="{FF2B5EF4-FFF2-40B4-BE49-F238E27FC236}">
                <a16:creationId xmlns:a16="http://schemas.microsoft.com/office/drawing/2014/main" id="{4ECDA303-4DB5-57D2-F003-16FC8CB1109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72986"/>
          <a:stretch/>
        </p:blipFill>
        <p:spPr>
          <a:xfrm>
            <a:off x="8125254" y="4591855"/>
            <a:ext cx="1003585" cy="705124"/>
          </a:xfrm>
          <a:prstGeom prst="rect">
            <a:avLst/>
          </a:prstGeom>
        </p:spPr>
      </p:pic>
      <p:pic>
        <p:nvPicPr>
          <p:cNvPr id="1039" name="Imagem 1038">
            <a:extLst>
              <a:ext uri="{FF2B5EF4-FFF2-40B4-BE49-F238E27FC236}">
                <a16:creationId xmlns:a16="http://schemas.microsoft.com/office/drawing/2014/main" id="{FA2ED23C-BD70-F4F1-8085-6934A1E147A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72986"/>
          <a:stretch/>
        </p:blipFill>
        <p:spPr>
          <a:xfrm>
            <a:off x="9725790" y="5091192"/>
            <a:ext cx="1003585" cy="217417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F2D9BF81-9E01-D4F9-E9FF-2FEC590E32D4}"/>
              </a:ext>
            </a:extLst>
          </p:cNvPr>
          <p:cNvSpPr txBox="1"/>
          <p:nvPr/>
        </p:nvSpPr>
        <p:spPr>
          <a:xfrm rot="16200000">
            <a:off x="11006681" y="1090791"/>
            <a:ext cx="1338828" cy="1692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SETEMBRO </a:t>
            </a:r>
            <a:r>
              <a:rPr lang="pt-BR" sz="500" b="0" i="0" spc="300" dirty="0">
                <a:solidFill>
                  <a:srgbClr val="FF0685"/>
                </a:solidFill>
                <a:effectLst/>
                <a:latin typeface="Montserrat"/>
              </a:rPr>
              <a:t>| </a:t>
            </a:r>
            <a:r>
              <a:rPr lang="pt-BR" sz="500" spc="300" dirty="0">
                <a:solidFill>
                  <a:srgbClr val="FF0685"/>
                </a:solidFill>
                <a:latin typeface="Montserra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4879639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57F436380A8FE4BBBDFE211B8D348CC" ma:contentTypeVersion="24" ma:contentTypeDescription="Crie um novo documento." ma:contentTypeScope="" ma:versionID="35bc8d476657504d04ad87d354a0b9b3">
  <xsd:schema xmlns:xsd="http://www.w3.org/2001/XMLSchema" xmlns:xs="http://www.w3.org/2001/XMLSchema" xmlns:p="http://schemas.microsoft.com/office/2006/metadata/properties" xmlns:ns2="bbec0099-305f-4cb1-9318-43caba4a0ca4" xmlns:ns3="b178f695-71ff-4a8e-a565-49262d5985c0" targetNamespace="http://schemas.microsoft.com/office/2006/metadata/properties" ma:root="true" ma:fieldsID="83c93cdba1b1de5101333e06da1ec0a4" ns2:_="" ns3:_="">
    <xsd:import namespace="bbec0099-305f-4cb1-9318-43caba4a0ca4"/>
    <xsd:import namespace="b178f695-71ff-4a8e-a565-49262d5985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Imagem" minOccurs="0"/>
                <xsd:element ref="ns2:MediaServiceSearchProperties" minOccurs="0"/>
                <xsd:element ref="ns2:MediaServiceLocation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ec0099-305f-4cb1-9318-43caba4a0c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Marcações de imagem" ma:readOnly="false" ma:fieldId="{5cf76f15-5ced-4ddc-b409-7134ff3c332f}" ma:taxonomyMulti="true" ma:sspId="0bd36814-a0ed-4445-b17e-fb0b648984f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Imagem" ma:index="24" nillable="true" ma:displayName="Imagem" ma:format="Thumbnail" ma:internalName="Imagem">
      <xsd:simpleType>
        <xsd:restriction base="dms:Unknown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6" nillable="true" ma:displayName="Location" ma:indexed="true" ma:internalName="MediaServiceLocation" ma:readOnly="true">
      <xsd:simpleType>
        <xsd:restriction base="dms:Text"/>
      </xsd:simple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78f695-71ff-4a8e-a565-49262d5985c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96a7ba8a-c930-481d-b00e-13f59e78ee48}" ma:internalName="TaxCatchAll" ma:showField="CatchAllData" ma:web="b178f695-71ff-4a8e-a565-49262d5985c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bec0099-305f-4cb1-9318-43caba4a0ca4">
      <Terms xmlns="http://schemas.microsoft.com/office/infopath/2007/PartnerControls"/>
    </lcf76f155ced4ddcb4097134ff3c332f>
    <TaxCatchAll xmlns="b178f695-71ff-4a8e-a565-49262d5985c0" xsi:nil="true"/>
    <Imagem xmlns="bbec0099-305f-4cb1-9318-43caba4a0ca4" xsi:nil="true"/>
  </documentManagement>
</p:properties>
</file>

<file path=customXml/itemProps1.xml><?xml version="1.0" encoding="utf-8"?>
<ds:datastoreItem xmlns:ds="http://schemas.openxmlformats.org/officeDocument/2006/customXml" ds:itemID="{29804AF7-F91E-477C-8778-FE7A8079C2B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A1061B-C5F1-4FA9-9131-FA1A9B4ECB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bec0099-305f-4cb1-9318-43caba4a0ca4"/>
    <ds:schemaRef ds:uri="b178f695-71ff-4a8e-a565-49262d5985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9C5500E-468A-436B-B397-C86997F68099}">
  <ds:schemaRefs>
    <ds:schemaRef ds:uri="http://schemas.microsoft.com/office/2006/documentManagement/types"/>
    <ds:schemaRef ds:uri="http://purl.org/dc/terms/"/>
    <ds:schemaRef ds:uri="http://www.w3.org/XML/1998/namespace"/>
    <ds:schemaRef ds:uri="http://purl.org/dc/elements/1.1/"/>
    <ds:schemaRef ds:uri="http://schemas.microsoft.com/office/2006/metadata/properties"/>
    <ds:schemaRef ds:uri="http://purl.org/dc/dcmitype/"/>
    <ds:schemaRef ds:uri="bbec0099-305f-4cb1-9318-43caba4a0ca4"/>
    <ds:schemaRef ds:uri="http://schemas.microsoft.com/office/infopath/2007/PartnerControls"/>
    <ds:schemaRef ds:uri="http://schemas.openxmlformats.org/package/2006/metadata/core-properties"/>
    <ds:schemaRef ds:uri="b178f695-71ff-4a8e-a565-49262d5985c0"/>
  </ds:schemaRefs>
</ds:datastoreItem>
</file>

<file path=docMetadata/LabelInfo.xml><?xml version="1.0" encoding="utf-8"?>
<clbl:labelList xmlns:clbl="http://schemas.microsoft.com/office/2020/mipLabelMetadata">
  <clbl:label id="{be67623c-1932-42a6-9d24-6c359fe5ea71}" enabled="0" method="" siteId="{be67623c-1932-42a6-9d24-6c359fe5ea71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721</TotalTime>
  <Words>890</Words>
  <Application>Microsoft Macintosh PowerPoint</Application>
  <PresentationFormat>Widescreen</PresentationFormat>
  <Paragraphs>417</Paragraphs>
  <Slides>22</Slides>
  <Notes>20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Montserrat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Santos, Dalvan</dc:creator>
  <cp:lastModifiedBy>Peppe Cecchetti, Maria</cp:lastModifiedBy>
  <cp:revision>47</cp:revision>
  <dcterms:created xsi:type="dcterms:W3CDTF">2024-11-26T13:42:39Z</dcterms:created>
  <dcterms:modified xsi:type="dcterms:W3CDTF">2025-10-14T18:14:18Z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0x010100C57F436380A8FE4BBBDFE211B8D348CC</vt:lpwstr>
  </property>
  <property fmtid="{D5CDD505-2E9C-101B-9397-08002B2CF9AE}" pid="3" name="MediaServiceImageTags">
    <vt:lpwstr/>
  </property>
</Properties>
</file>

<file path=docProps/thumbnail.jpeg>
</file>